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notesMasterIdLst>
    <p:notesMasterId r:id="rId40"/>
  </p:notesMasterIdLst>
  <p:handoutMasterIdLst>
    <p:handoutMasterId r:id="rId41"/>
  </p:handoutMasterIdLst>
  <p:sldIdLst>
    <p:sldId id="270" r:id="rId2"/>
    <p:sldId id="290" r:id="rId3"/>
    <p:sldId id="291" r:id="rId4"/>
    <p:sldId id="292" r:id="rId5"/>
    <p:sldId id="293" r:id="rId6"/>
    <p:sldId id="271" r:id="rId7"/>
    <p:sldId id="295" r:id="rId8"/>
    <p:sldId id="296" r:id="rId9"/>
    <p:sldId id="297" r:id="rId10"/>
    <p:sldId id="299" r:id="rId11"/>
    <p:sldId id="312" r:id="rId12"/>
    <p:sldId id="300" r:id="rId13"/>
    <p:sldId id="302" r:id="rId14"/>
    <p:sldId id="303" r:id="rId15"/>
    <p:sldId id="304" r:id="rId16"/>
    <p:sldId id="306" r:id="rId17"/>
    <p:sldId id="318" r:id="rId18"/>
    <p:sldId id="320" r:id="rId19"/>
    <p:sldId id="278" r:id="rId20"/>
    <p:sldId id="321" r:id="rId21"/>
    <p:sldId id="277" r:id="rId22"/>
    <p:sldId id="279" r:id="rId23"/>
    <p:sldId id="280" r:id="rId24"/>
    <p:sldId id="282" r:id="rId25"/>
    <p:sldId id="283" r:id="rId26"/>
    <p:sldId id="284" r:id="rId27"/>
    <p:sldId id="288" r:id="rId28"/>
    <p:sldId id="289" r:id="rId29"/>
    <p:sldId id="313" r:id="rId30"/>
    <p:sldId id="286" r:id="rId31"/>
    <p:sldId id="257" r:id="rId32"/>
    <p:sldId id="258" r:id="rId33"/>
    <p:sldId id="260" r:id="rId34"/>
    <p:sldId id="261" r:id="rId35"/>
    <p:sldId id="314" r:id="rId36"/>
    <p:sldId id="315" r:id="rId37"/>
    <p:sldId id="316" r:id="rId38"/>
    <p:sldId id="317" r:id="rId3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39" d="100"/>
          <a:sy n="39" d="100"/>
        </p:scale>
        <p:origin x="-72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71DA33-4CE7-4B37-B872-C67EB2B4A8BE}" type="datetimeFigureOut">
              <a:rPr lang="en-US" smtClean="0"/>
              <a:t>1/7/2016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03F2FB-0A47-4D78-97E0-48F279D892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6610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3C2C7C-9AE9-4299-A781-F68A3D349940}" type="datetimeFigureOut">
              <a:rPr lang="en-US" smtClean="0"/>
              <a:t>1/7/2016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9AE61F-6570-496C-871B-1675C59B51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98365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9AE61F-6570-496C-871B-1675C59B5147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3749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179B7-5CF4-4341-BB84-43568290C9FB}" type="datetimeFigureOut">
              <a:rPr lang="en-US" smtClean="0"/>
              <a:t>1/7/2016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907BA7-4312-3E4E-A96B-BFF9A8B6AB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72194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179B7-5CF4-4341-BB84-43568290C9FB}" type="datetimeFigureOut">
              <a:rPr lang="en-US" smtClean="0"/>
              <a:t>1/7/2016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907BA7-4312-3E4E-A96B-BFF9A8B6AB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63182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179B7-5CF4-4341-BB84-43568290C9FB}" type="datetimeFigureOut">
              <a:rPr lang="en-US" smtClean="0"/>
              <a:t>1/7/2016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907BA7-4312-3E4E-A96B-BFF9A8B6AB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10204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179B7-5CF4-4341-BB84-43568290C9FB}" type="datetimeFigureOut">
              <a:rPr lang="en-US" smtClean="0"/>
              <a:t>1/7/2016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907BA7-4312-3E4E-A96B-BFF9A8B6AB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29433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179B7-5CF4-4341-BB84-43568290C9FB}" type="datetimeFigureOut">
              <a:rPr lang="en-US" smtClean="0"/>
              <a:t>1/7/2016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907BA7-4312-3E4E-A96B-BFF9A8B6AB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1025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179B7-5CF4-4341-BB84-43568290C9FB}" type="datetimeFigureOut">
              <a:rPr lang="en-US" smtClean="0"/>
              <a:t>1/7/2016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907BA7-4312-3E4E-A96B-BFF9A8B6AB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71696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179B7-5CF4-4341-BB84-43568290C9FB}" type="datetimeFigureOut">
              <a:rPr lang="en-US" smtClean="0"/>
              <a:t>1/7/2016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907BA7-4312-3E4E-A96B-BFF9A8B6AB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6480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179B7-5CF4-4341-BB84-43568290C9FB}" type="datetimeFigureOut">
              <a:rPr lang="en-US" smtClean="0"/>
              <a:t>1/7/2016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907BA7-4312-3E4E-A96B-BFF9A8B6AB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04998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179B7-5CF4-4341-BB84-43568290C9FB}" type="datetimeFigureOut">
              <a:rPr lang="en-US" smtClean="0"/>
              <a:t>1/7/2016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907BA7-4312-3E4E-A96B-BFF9A8B6AB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28058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179B7-5CF4-4341-BB84-43568290C9FB}" type="datetimeFigureOut">
              <a:rPr lang="en-US" smtClean="0"/>
              <a:t>1/7/2016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907BA7-4312-3E4E-A96B-BFF9A8B6AB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0389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179B7-5CF4-4341-BB84-43568290C9FB}" type="datetimeFigureOut">
              <a:rPr lang="en-US" smtClean="0"/>
              <a:t>1/7/2016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907BA7-4312-3E4E-A96B-BFF9A8B6AB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14919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F179B7-5CF4-4341-BB84-43568290C9FB}" type="datetimeFigureOut">
              <a:rPr lang="en-US" smtClean="0"/>
              <a:t>1/7/2016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907BA7-4312-3E4E-A96B-BFF9A8B6AB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4656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16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image" Target="../media/image1.jpeg"/><Relationship Id="rId7" Type="http://schemas.openxmlformats.org/officeDocument/2006/relationships/image" Target="../media/image3.jpeg"/><Relationship Id="rId2" Type="http://schemas.openxmlformats.org/officeDocument/2006/relationships/hyperlink" Target="http://images.google.com/imgres?imgurl=http://scrapetv.com/News/News%20Pages/Entertainment/images-4/young-girl.jpg&amp;imgrefurl=http://scrapetv.com/News/News%20Pages/Entertainment/pages-4/Roman-Polanski-arrest-a-boon-for-French-pedophiles-Scrape-TV-The-World-on-your-side.html&amp;usg=__6p4HMZlKblHcrHHjX_JjOKKLV5s=&amp;h=452&amp;w=450&amp;sz=33&amp;hl=en&amp;start=17&amp;um=1&amp;tbnid=Yq85DS5eZnISjM:&amp;tbnh=127&amp;tbnw=126&amp;prev=/images?q=young+girl&amp;hl=en&amp;um=1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mages.google.com/imgres?imgurl=http://members.fortunecity.es/eliw1/north3.jpg&amp;imgrefurl=http://members.fortunecity.es/eliw1/eli.html&amp;usg=__VyHV7CiptQ4DVbXbnb1SxmfCrEg=&amp;h=335&amp;w=450&amp;sz=86&amp;hl=en&amp;start=3&amp;um=1&amp;tbnid=7FoBhhY1pvNcGM:&amp;tbnh=95&amp;tbnw=127&amp;prev=/images?q=un+muchacho&amp;hl=en&amp;um=1" TargetMode="External"/><Relationship Id="rId5" Type="http://schemas.openxmlformats.org/officeDocument/2006/relationships/image" Target="../media/image2.jpeg"/><Relationship Id="rId4" Type="http://schemas.openxmlformats.org/officeDocument/2006/relationships/hyperlink" Target="http://images.google.com/imgres?imgurl=http://www.telecinco.es/informativos/content/maincontent/165.$plit/C_4_maincontent_10381_mediumimage.jpg&amp;imgrefurl=http://www.telecinco.es/informativos/sociedad/noticia/45664/El+Gobierno+concede+la+Gran+Cruz+del+Merito+Civil++a+Jesus+Neira+el+profesor+que+salio+en+defensa+de+una+mujer&amp;usg=__42mj92Vd4gIWwivDK9DudbS73-0=&amp;h=368&amp;w=309&amp;sz=20&amp;hl=en&amp;start=26&amp;um=1&amp;tbnid=uKmMs43CyepxMM:&amp;tbnh=122&amp;tbnw=102&amp;prev=/images?q=un+hombre&amp;ndsp=18&amp;hl=en&amp;sa=N&amp;start=18&amp;um=1" TargetMode="External"/><Relationship Id="rId9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www.roatan.ws/images/maps/outline/central-american-states-3.gif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0" y="2870200"/>
            <a:ext cx="7772400" cy="1470025"/>
          </a:xfrm>
        </p:spPr>
        <p:txBody>
          <a:bodyPr>
            <a:normAutofit fontScale="90000"/>
          </a:bodyPr>
          <a:lstStyle/>
          <a:p>
            <a:pPr lvl="0" fontAlgn="base"/>
            <a:r>
              <a:rPr lang="en-US" dirty="0" smtClean="0"/>
              <a:t>Midyear Study Guide </a:t>
            </a:r>
            <a:r>
              <a:rPr lang="en-US" dirty="0" smtClean="0"/>
              <a:t>2016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> </a:t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> </a:t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3054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en-US" dirty="0" smtClean="0"/>
              <a:t>The Verb </a:t>
            </a:r>
            <a:r>
              <a:rPr lang="en-US" dirty="0" err="1" smtClean="0"/>
              <a:t>Gustar</a:t>
            </a:r>
            <a:r>
              <a:rPr lang="en-US" dirty="0" smtClean="0"/>
              <a:t>:  Followed by an infinitive vs. Followed by nouns</a:t>
            </a:r>
            <a:endParaRPr lang="en-US" dirty="0"/>
          </a:p>
        </p:txBody>
      </p:sp>
      <p:pic>
        <p:nvPicPr>
          <p:cNvPr id="8195" name="Picture 1" descr="Unknown-3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" y="1725613"/>
            <a:ext cx="2833688" cy="1927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6" name="Picture 2" descr="Unknown-4.jpe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" y="4419600"/>
            <a:ext cx="2386013" cy="2354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7" name="Picture 4" descr="images-8.jpe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3652838"/>
            <a:ext cx="2895600" cy="2197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8" name="TextBox 9"/>
          <p:cNvSpPr txBox="1">
            <a:spLocks noChangeArrowheads="1"/>
          </p:cNvSpPr>
          <p:nvPr/>
        </p:nvSpPr>
        <p:spPr bwMode="auto">
          <a:xfrm>
            <a:off x="3276600" y="2319338"/>
            <a:ext cx="5181600" cy="1077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9pPr>
          </a:lstStyle>
          <a:p>
            <a:r>
              <a:rPr lang="en-US" altLang="en-US" sz="3200"/>
              <a:t>A las muchachas:</a:t>
            </a:r>
          </a:p>
          <a:p>
            <a:r>
              <a:rPr lang="en-US" altLang="en-US" sz="3200"/>
              <a:t>Preparar la comida (Sí)</a:t>
            </a:r>
          </a:p>
        </p:txBody>
      </p:sp>
      <p:sp>
        <p:nvSpPr>
          <p:cNvPr id="8199" name="TextBox 10"/>
          <p:cNvSpPr txBox="1">
            <a:spLocks noChangeArrowheads="1"/>
          </p:cNvSpPr>
          <p:nvPr/>
        </p:nvSpPr>
        <p:spPr bwMode="auto">
          <a:xfrm>
            <a:off x="3429000" y="5888038"/>
            <a:ext cx="5491163" cy="706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9pPr>
          </a:lstStyle>
          <a:p>
            <a:r>
              <a:rPr lang="en-US" altLang="en-US" sz="4000"/>
              <a:t>A Pablo: Descansar (Sí)</a:t>
            </a:r>
          </a:p>
        </p:txBody>
      </p:sp>
      <p:sp>
        <p:nvSpPr>
          <p:cNvPr id="8200" name="TextBox 11"/>
          <p:cNvSpPr txBox="1">
            <a:spLocks noChangeArrowheads="1"/>
          </p:cNvSpPr>
          <p:nvPr/>
        </p:nvSpPr>
        <p:spPr bwMode="auto">
          <a:xfrm>
            <a:off x="0" y="3652838"/>
            <a:ext cx="54102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9pPr>
          </a:lstStyle>
          <a:p>
            <a:r>
              <a:rPr lang="en-US" altLang="en-US" sz="3600"/>
              <a:t>Al hombre: Trabajar (No)</a:t>
            </a:r>
          </a:p>
        </p:txBody>
      </p:sp>
    </p:spTree>
    <p:extLst>
      <p:ext uri="{BB962C8B-B14F-4D97-AF65-F5344CB8AC3E}">
        <p14:creationId xmlns:p14="http://schemas.microsoft.com/office/powerpoint/2010/main" val="153574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74486" y="671739"/>
            <a:ext cx="7772400" cy="1470025"/>
          </a:xfrm>
        </p:spPr>
        <p:txBody>
          <a:bodyPr>
            <a:normAutofit/>
          </a:bodyPr>
          <a:lstStyle/>
          <a:p>
            <a:r>
              <a:rPr lang="en-US" dirty="0" err="1" smtClean="0"/>
              <a:t>Gustar</a:t>
            </a:r>
            <a:r>
              <a:rPr lang="en-US" dirty="0" smtClean="0"/>
              <a:t> followed by nouns:  Singular vs. Plural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28257"/>
            <a:ext cx="6400800" cy="17526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I like the hamburgers.</a:t>
            </a:r>
          </a:p>
          <a:p>
            <a:r>
              <a:rPr lang="en-US" dirty="0" smtClean="0"/>
              <a:t>She likes the soup.</a:t>
            </a:r>
          </a:p>
          <a:p>
            <a:r>
              <a:rPr lang="en-US" dirty="0" smtClean="0"/>
              <a:t>We like the pizza.</a:t>
            </a:r>
          </a:p>
          <a:p>
            <a:r>
              <a:rPr lang="en-US" dirty="0" smtClean="0"/>
              <a:t>We like the </a:t>
            </a:r>
            <a:r>
              <a:rPr lang="en-US" dirty="0" err="1" smtClean="0"/>
              <a:t>french</a:t>
            </a:r>
            <a:r>
              <a:rPr lang="en-US" dirty="0" smtClean="0"/>
              <a:t> fries.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6390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sz="4000" smtClean="0"/>
              <a:t>Subject Pronouns</a:t>
            </a:r>
            <a:br>
              <a:rPr lang="en-US" sz="4000" smtClean="0"/>
            </a:br>
            <a:endParaRPr lang="en-US" sz="4000" smtClean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Tx/>
              <a:buNone/>
              <a:defRPr/>
            </a:pPr>
            <a:r>
              <a:rPr lang="en-US" smtClean="0"/>
              <a:t>You		Singular / Familiar	 </a:t>
            </a:r>
          </a:p>
          <a:p>
            <a:pPr eaLnBrk="1" hangingPunct="1">
              <a:buFontTx/>
              <a:buNone/>
              <a:defRPr/>
            </a:pPr>
            <a:r>
              <a:rPr lang="en-US" smtClean="0"/>
              <a:t>You		Singular / Formal</a:t>
            </a:r>
          </a:p>
          <a:p>
            <a:pPr eaLnBrk="1" hangingPunct="1">
              <a:buFontTx/>
              <a:buNone/>
              <a:defRPr/>
            </a:pPr>
            <a:r>
              <a:rPr lang="en-US" smtClean="0"/>
              <a:t>You		Plural / Familiar in Spain</a:t>
            </a:r>
          </a:p>
          <a:p>
            <a:pPr eaLnBrk="1" hangingPunct="1">
              <a:buFontTx/>
              <a:buNone/>
              <a:defRPr/>
            </a:pPr>
            <a:r>
              <a:rPr lang="en-US" smtClean="0"/>
              <a:t>You		Plural/ Used everywhere both formal and familiar	</a:t>
            </a:r>
          </a:p>
        </p:txBody>
      </p:sp>
    </p:spTree>
    <p:extLst>
      <p:ext uri="{BB962C8B-B14F-4D97-AF65-F5344CB8AC3E}">
        <p14:creationId xmlns:p14="http://schemas.microsoft.com/office/powerpoint/2010/main" val="638459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Articles and Nouns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>
                <a:ea typeface="+mn-ea"/>
              </a:rPr>
              <a:t>What is the difference between definite and indefinite articles?</a:t>
            </a:r>
          </a:p>
          <a:p>
            <a:pPr eaLnBrk="1" hangingPunct="1">
              <a:defRPr/>
            </a:pPr>
            <a:r>
              <a:rPr lang="en-US" dirty="0" smtClean="0">
                <a:ea typeface="+mn-ea"/>
              </a:rPr>
              <a:t>What are the four definite articles?</a:t>
            </a:r>
          </a:p>
          <a:p>
            <a:pPr eaLnBrk="1" hangingPunct="1">
              <a:defRPr/>
            </a:pPr>
            <a:r>
              <a:rPr lang="en-US" dirty="0" smtClean="0">
                <a:ea typeface="+mn-ea"/>
              </a:rPr>
              <a:t>What are the four indefinite articles?</a:t>
            </a:r>
          </a:p>
          <a:p>
            <a:pPr eaLnBrk="1" hangingPunct="1">
              <a:defRPr/>
            </a:pPr>
            <a:endParaRPr lang="en-US" dirty="0" smtClean="0"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406655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smtClean="0"/>
              <a:t>Place the correct definite article before each noun:</a:t>
            </a:r>
            <a:br>
              <a:rPr lang="en-US" smtClean="0"/>
            </a:br>
            <a:endParaRPr lang="en-US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>
                <a:ea typeface="+mn-ea"/>
              </a:rPr>
              <a:t>_____ </a:t>
            </a:r>
            <a:r>
              <a:rPr lang="en-US" dirty="0" err="1" smtClean="0">
                <a:ea typeface="+mn-ea"/>
              </a:rPr>
              <a:t>helado</a:t>
            </a:r>
            <a:endParaRPr lang="en-US" dirty="0" smtClean="0">
              <a:ea typeface="+mn-ea"/>
            </a:endParaRPr>
          </a:p>
          <a:p>
            <a:pPr eaLnBrk="1" hangingPunct="1">
              <a:defRPr/>
            </a:pPr>
            <a:r>
              <a:rPr lang="en-US" dirty="0" smtClean="0">
                <a:ea typeface="+mn-ea"/>
              </a:rPr>
              <a:t>_____ </a:t>
            </a:r>
            <a:r>
              <a:rPr lang="en-US" dirty="0" err="1" smtClean="0">
                <a:ea typeface="+mn-ea"/>
              </a:rPr>
              <a:t>chicas</a:t>
            </a:r>
            <a:endParaRPr lang="en-US" dirty="0" smtClean="0">
              <a:ea typeface="+mn-ea"/>
            </a:endParaRPr>
          </a:p>
          <a:p>
            <a:pPr eaLnBrk="1" hangingPunct="1">
              <a:defRPr/>
            </a:pPr>
            <a:r>
              <a:rPr lang="en-US" dirty="0" smtClean="0">
                <a:ea typeface="+mn-ea"/>
              </a:rPr>
              <a:t>_____ hombre</a:t>
            </a:r>
          </a:p>
          <a:p>
            <a:pPr eaLnBrk="1" hangingPunct="1">
              <a:defRPr/>
            </a:pPr>
            <a:r>
              <a:rPr lang="en-US" dirty="0" smtClean="0">
                <a:ea typeface="+mn-ea"/>
              </a:rPr>
              <a:t>_____ </a:t>
            </a:r>
            <a:r>
              <a:rPr lang="en-US" dirty="0" err="1" smtClean="0">
                <a:ea typeface="+mn-ea"/>
              </a:rPr>
              <a:t>fruta</a:t>
            </a:r>
            <a:endParaRPr lang="en-US" dirty="0" smtClean="0">
              <a:ea typeface="+mn-ea"/>
            </a:endParaRPr>
          </a:p>
          <a:p>
            <a:pPr eaLnBrk="1" hangingPunct="1">
              <a:defRPr/>
            </a:pPr>
            <a:r>
              <a:rPr lang="en-US" dirty="0" smtClean="0">
                <a:ea typeface="+mn-ea"/>
              </a:rPr>
              <a:t>_____</a:t>
            </a:r>
            <a:r>
              <a:rPr lang="en-US" dirty="0" err="1" smtClean="0">
                <a:ea typeface="+mn-ea"/>
              </a:rPr>
              <a:t>refrescos</a:t>
            </a:r>
            <a:endParaRPr lang="en-US" dirty="0" smtClean="0">
              <a:ea typeface="+mn-ea"/>
            </a:endParaRPr>
          </a:p>
          <a:p>
            <a:pPr eaLnBrk="1" hangingPunct="1">
              <a:defRPr/>
            </a:pPr>
            <a:endParaRPr lang="en-US" dirty="0" smtClean="0"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07722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smtClean="0"/>
              <a:t>Place the correct indefinite article in front of each noun: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_____ chicas</a:t>
            </a:r>
          </a:p>
          <a:p>
            <a:pPr eaLnBrk="1" hangingPunct="1">
              <a:defRPr/>
            </a:pPr>
            <a:r>
              <a:rPr lang="en-US" smtClean="0"/>
              <a:t>_____ hombres</a:t>
            </a:r>
          </a:p>
          <a:p>
            <a:pPr eaLnBrk="1" hangingPunct="1">
              <a:defRPr/>
            </a:pPr>
            <a:r>
              <a:rPr lang="en-US" smtClean="0"/>
              <a:t>_____papas fritas</a:t>
            </a:r>
          </a:p>
          <a:p>
            <a:pPr eaLnBrk="1" hangingPunct="1">
              <a:defRPr/>
            </a:pPr>
            <a:r>
              <a:rPr lang="en-US" smtClean="0"/>
              <a:t>_____galletas</a:t>
            </a:r>
          </a:p>
          <a:p>
            <a:pPr eaLnBrk="1" hangingPunct="1">
              <a:defRPr/>
            </a:pPr>
            <a:r>
              <a:rPr lang="en-US" smtClean="0"/>
              <a:t>_____pizza</a:t>
            </a:r>
          </a:p>
        </p:txBody>
      </p:sp>
    </p:spTree>
    <p:extLst>
      <p:ext uri="{BB962C8B-B14F-4D97-AF65-F5344CB8AC3E}">
        <p14:creationId xmlns:p14="http://schemas.microsoft.com/office/powerpoint/2010/main" val="3647873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dirty="0" smtClean="0"/>
              <a:t>Describe the following people with adjectives and the verb </a:t>
            </a:r>
            <a:r>
              <a:rPr lang="en-US" dirty="0" err="1" smtClean="0"/>
              <a:t>ser</a:t>
            </a:r>
            <a:r>
              <a:rPr lang="en-US" dirty="0" smtClean="0"/>
              <a:t>:</a:t>
            </a:r>
          </a:p>
        </p:txBody>
      </p:sp>
      <p:pic>
        <p:nvPicPr>
          <p:cNvPr id="15363" name="Picture 3" descr="images-9.jpe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209800"/>
            <a:ext cx="3035300" cy="267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4" name="TextBox 4"/>
          <p:cNvSpPr txBox="1">
            <a:spLocks noChangeArrowheads="1"/>
          </p:cNvSpPr>
          <p:nvPr/>
        </p:nvSpPr>
        <p:spPr bwMode="auto">
          <a:xfrm>
            <a:off x="12700" y="5105400"/>
            <a:ext cx="4452938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32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Tahoma" pitchFamily="34" charset="0"/>
              <a:buChar char="–"/>
              <a:defRPr sz="28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Tahoma" pitchFamily="34" charset="0"/>
              <a:buChar char="–"/>
              <a:defRPr sz="20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v"/>
              <a:defRPr sz="20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itchFamily="2" charset="2"/>
              <a:buChar char="v"/>
              <a:defRPr sz="20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itchFamily="2" charset="2"/>
              <a:buChar char="v"/>
              <a:defRPr sz="20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itchFamily="2" charset="2"/>
              <a:buChar char="v"/>
              <a:defRPr sz="20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itchFamily="2" charset="2"/>
              <a:buChar char="v"/>
              <a:defRPr sz="20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/>
              <a:t>Los gatos: perezoso (a)</a:t>
            </a:r>
          </a:p>
        </p:txBody>
      </p:sp>
      <p:pic>
        <p:nvPicPr>
          <p:cNvPr id="15365" name="Picture 5" descr="Unknown-5.jpe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2057400"/>
            <a:ext cx="2908300" cy="279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6" name="TextBox 7"/>
          <p:cNvSpPr txBox="1">
            <a:spLocks noChangeArrowheads="1"/>
          </p:cNvSpPr>
          <p:nvPr/>
        </p:nvSpPr>
        <p:spPr bwMode="auto">
          <a:xfrm>
            <a:off x="4495800" y="5181600"/>
            <a:ext cx="390683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32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Tahoma" pitchFamily="34" charset="0"/>
              <a:buChar char="–"/>
              <a:defRPr sz="28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Tahoma" pitchFamily="34" charset="0"/>
              <a:buChar char="–"/>
              <a:defRPr sz="20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v"/>
              <a:defRPr sz="20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itchFamily="2" charset="2"/>
              <a:buChar char="v"/>
              <a:defRPr sz="20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itchFamily="2" charset="2"/>
              <a:buChar char="v"/>
              <a:defRPr sz="20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itchFamily="2" charset="2"/>
              <a:buChar char="v"/>
              <a:defRPr sz="20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itchFamily="2" charset="2"/>
              <a:buChar char="v"/>
              <a:defRPr sz="20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La estudiante: Estudioso(a)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341439" y="5723467"/>
            <a:ext cx="711199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Is </a:t>
            </a:r>
            <a:r>
              <a:rPr lang="en-US" sz="3200" dirty="0" err="1" smtClean="0"/>
              <a:t>Ser</a:t>
            </a:r>
            <a:r>
              <a:rPr lang="en-US" sz="3200" dirty="0" smtClean="0"/>
              <a:t> a regular or irregular verb? What are the conjugations of </a:t>
            </a:r>
            <a:r>
              <a:rPr lang="en-US" sz="3200" dirty="0" err="1" smtClean="0"/>
              <a:t>Ser</a:t>
            </a:r>
            <a:r>
              <a:rPr lang="en-US" sz="3200" dirty="0" smtClean="0"/>
              <a:t>?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812227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Conjugating Regular Verbs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err="1" smtClean="0"/>
              <a:t>Yo</a:t>
            </a:r>
            <a:r>
              <a:rPr lang="en-US" dirty="0" smtClean="0"/>
              <a:t> __________________ (</a:t>
            </a:r>
            <a:r>
              <a:rPr lang="en-US" dirty="0" err="1" smtClean="0"/>
              <a:t>hablar</a:t>
            </a:r>
            <a:r>
              <a:rPr lang="en-US" dirty="0" smtClean="0"/>
              <a:t>) </a:t>
            </a:r>
            <a:r>
              <a:rPr lang="en-US" dirty="0" err="1" smtClean="0"/>
              <a:t>español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Tú</a:t>
            </a:r>
            <a:r>
              <a:rPr lang="en-US" dirty="0" smtClean="0"/>
              <a:t> ____________________ (comer) la comida.</a:t>
            </a:r>
          </a:p>
          <a:p>
            <a:r>
              <a:rPr lang="en-US" dirty="0" err="1" smtClean="0"/>
              <a:t>Mi</a:t>
            </a:r>
            <a:r>
              <a:rPr lang="en-US" dirty="0" smtClean="0"/>
              <a:t> amigo ________________(</a:t>
            </a:r>
            <a:r>
              <a:rPr lang="en-US" dirty="0" err="1" smtClean="0"/>
              <a:t>vivir</a:t>
            </a:r>
            <a:r>
              <a:rPr lang="en-US" dirty="0" smtClean="0"/>
              <a:t>) en </a:t>
            </a:r>
            <a:r>
              <a:rPr lang="en-US" dirty="0" err="1" smtClean="0"/>
              <a:t>cerca</a:t>
            </a:r>
            <a:r>
              <a:rPr lang="en-US" dirty="0" smtClean="0"/>
              <a:t> de la </a:t>
            </a:r>
            <a:r>
              <a:rPr lang="en-US" dirty="0" err="1" smtClean="0"/>
              <a:t>escuela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Nosotros</a:t>
            </a:r>
            <a:r>
              <a:rPr lang="en-US" dirty="0" smtClean="0"/>
              <a:t> _________________(</a:t>
            </a:r>
            <a:r>
              <a:rPr lang="en-US" dirty="0" err="1" smtClean="0"/>
              <a:t>aprender</a:t>
            </a:r>
            <a:r>
              <a:rPr lang="en-US" dirty="0" smtClean="0"/>
              <a:t>) mucho en </a:t>
            </a:r>
            <a:r>
              <a:rPr lang="en-US" dirty="0" err="1" smtClean="0"/>
              <a:t>clase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Tú</a:t>
            </a:r>
            <a:r>
              <a:rPr lang="en-US" dirty="0" smtClean="0"/>
              <a:t> y </a:t>
            </a:r>
            <a:r>
              <a:rPr lang="en-US" dirty="0" err="1" smtClean="0"/>
              <a:t>yo</a:t>
            </a:r>
            <a:r>
              <a:rPr lang="en-US" dirty="0" smtClean="0"/>
              <a:t> ___________________ (</a:t>
            </a:r>
            <a:r>
              <a:rPr lang="en-US" dirty="0" err="1" smtClean="0"/>
              <a:t>recibir</a:t>
            </a:r>
            <a:r>
              <a:rPr lang="en-US" dirty="0" smtClean="0"/>
              <a:t>) </a:t>
            </a:r>
            <a:r>
              <a:rPr lang="en-US" dirty="0" err="1" smtClean="0"/>
              <a:t>una</a:t>
            </a:r>
            <a:r>
              <a:rPr lang="en-US" dirty="0" smtClean="0"/>
              <a:t> </a:t>
            </a:r>
            <a:r>
              <a:rPr lang="en-US" dirty="0" err="1" smtClean="0"/>
              <a:t>carta</a:t>
            </a:r>
            <a:r>
              <a:rPr lang="en-US" dirty="0" smtClean="0"/>
              <a:t> de </a:t>
            </a:r>
            <a:r>
              <a:rPr lang="en-US" dirty="0" err="1" smtClean="0"/>
              <a:t>nuestra</a:t>
            </a:r>
            <a:r>
              <a:rPr lang="en-US" dirty="0" smtClean="0"/>
              <a:t> </a:t>
            </a:r>
            <a:r>
              <a:rPr lang="en-US" dirty="0" err="1" smtClean="0"/>
              <a:t>abuela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86227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Hacer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Yo</a:t>
            </a:r>
            <a:r>
              <a:rPr lang="en-US" dirty="0" smtClean="0"/>
              <a:t> G</a:t>
            </a:r>
          </a:p>
          <a:p>
            <a:pPr marL="0" indent="0">
              <a:buNone/>
            </a:pPr>
            <a:r>
              <a:rPr lang="en-US" dirty="0" smtClean="0"/>
              <a:t>Why is it called “</a:t>
            </a:r>
            <a:r>
              <a:rPr lang="en-US" dirty="0" err="1" smtClean="0"/>
              <a:t>Yo</a:t>
            </a:r>
            <a:r>
              <a:rPr lang="en-US" dirty="0" smtClean="0"/>
              <a:t>” G?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8018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9534" y="660400"/>
            <a:ext cx="7772400" cy="1470025"/>
          </a:xfrm>
        </p:spPr>
        <p:txBody>
          <a:bodyPr/>
          <a:lstStyle/>
          <a:p>
            <a:r>
              <a:rPr lang="en-US" dirty="0" smtClean="0"/>
              <a:t>The Verbs: </a:t>
            </a:r>
            <a:r>
              <a:rPr lang="en-US" dirty="0" err="1" smtClean="0"/>
              <a:t>Tener</a:t>
            </a:r>
            <a:r>
              <a:rPr lang="en-US" dirty="0" smtClean="0"/>
              <a:t>, </a:t>
            </a:r>
            <a:r>
              <a:rPr lang="en-US" dirty="0" err="1" smtClean="0"/>
              <a:t>Ser</a:t>
            </a:r>
            <a:r>
              <a:rPr lang="en-US" dirty="0" smtClean="0"/>
              <a:t>, </a:t>
            </a:r>
            <a:r>
              <a:rPr lang="en-US" dirty="0" err="1" smtClean="0"/>
              <a:t>Estar</a:t>
            </a:r>
            <a:r>
              <a:rPr lang="en-US" dirty="0" smtClean="0"/>
              <a:t>, and </a:t>
            </a:r>
            <a:r>
              <a:rPr lang="en-US" dirty="0" err="1" smtClean="0"/>
              <a:t>Ir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41778" y="1814689"/>
            <a:ext cx="6400800" cy="1752600"/>
          </a:xfrm>
        </p:spPr>
        <p:txBody>
          <a:bodyPr>
            <a:noAutofit/>
          </a:bodyPr>
          <a:lstStyle/>
          <a:p>
            <a:r>
              <a:rPr lang="en-US" sz="4000" dirty="0" smtClean="0"/>
              <a:t>What is </a:t>
            </a:r>
            <a:r>
              <a:rPr lang="en-US" sz="4000" dirty="0" err="1" smtClean="0"/>
              <a:t>Tener</a:t>
            </a:r>
            <a:r>
              <a:rPr lang="en-US" sz="4000" dirty="0" smtClean="0"/>
              <a:t> used to express?</a:t>
            </a:r>
          </a:p>
          <a:p>
            <a:r>
              <a:rPr lang="en-US" sz="4000" dirty="0" smtClean="0"/>
              <a:t>What is </a:t>
            </a:r>
            <a:r>
              <a:rPr lang="en-US" sz="4000" dirty="0" err="1" smtClean="0"/>
              <a:t>Ser</a:t>
            </a:r>
            <a:r>
              <a:rPr lang="en-US" sz="4000" dirty="0" smtClean="0"/>
              <a:t> used to express?</a:t>
            </a:r>
          </a:p>
          <a:p>
            <a:r>
              <a:rPr lang="en-US" sz="4000" dirty="0" smtClean="0"/>
              <a:t>What is </a:t>
            </a:r>
            <a:r>
              <a:rPr lang="en-US" sz="4000" dirty="0" err="1" smtClean="0"/>
              <a:t>Estar</a:t>
            </a:r>
            <a:r>
              <a:rPr lang="en-US" sz="4000" dirty="0" smtClean="0"/>
              <a:t> used to express?</a:t>
            </a:r>
          </a:p>
          <a:p>
            <a:r>
              <a:rPr lang="en-US" sz="4000" dirty="0" smtClean="0"/>
              <a:t>What is </a:t>
            </a:r>
            <a:r>
              <a:rPr lang="en-US" sz="4000" dirty="0" err="1" smtClean="0"/>
              <a:t>Ir</a:t>
            </a:r>
            <a:r>
              <a:rPr lang="en-US" sz="4000" dirty="0" smtClean="0"/>
              <a:t> used to express?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3871995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09601" y="549371"/>
            <a:ext cx="6393543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err="1"/>
              <a:t>Repaso</a:t>
            </a:r>
            <a:r>
              <a:rPr lang="en-US" sz="2400" b="1" dirty="0"/>
              <a:t> I (Vocabulary)</a:t>
            </a:r>
            <a:r>
              <a:rPr lang="en-US" dirty="0"/>
              <a:t/>
            </a:r>
            <a:br>
              <a:rPr lang="en-US" dirty="0"/>
            </a:br>
            <a:r>
              <a:rPr lang="en-US" sz="2000" dirty="0"/>
              <a:t>Talk about activities</a:t>
            </a:r>
            <a:br>
              <a:rPr lang="en-US" sz="2000" dirty="0"/>
            </a:br>
            <a:r>
              <a:rPr lang="en-US" sz="2000" dirty="0"/>
              <a:t>Say where people are from</a:t>
            </a:r>
            <a:br>
              <a:rPr lang="en-US" sz="2000" dirty="0"/>
            </a:br>
            <a:r>
              <a:rPr lang="en-US" sz="2000" dirty="0"/>
              <a:t>Say what people like and dislike to do</a:t>
            </a:r>
            <a:br>
              <a:rPr lang="en-US" sz="2000" dirty="0"/>
            </a:br>
            <a:r>
              <a:rPr lang="en-US" sz="2000" dirty="0"/>
              <a:t>Describe yourself and others</a:t>
            </a:r>
            <a:br>
              <a:rPr lang="en-US" sz="2000" dirty="0"/>
            </a:br>
            <a:r>
              <a:rPr lang="en-US" sz="2000" dirty="0"/>
              <a:t>Identify people and things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 </a:t>
            </a:r>
            <a:br>
              <a:rPr lang="en-US" dirty="0"/>
            </a:br>
            <a:r>
              <a:rPr lang="en-US" sz="2400" b="1" dirty="0" err="1"/>
              <a:t>Repaso</a:t>
            </a:r>
            <a:r>
              <a:rPr lang="en-US" sz="2400" b="1" dirty="0"/>
              <a:t>  I (Grammar)</a:t>
            </a:r>
            <a:r>
              <a:rPr lang="en-US" b="1" dirty="0"/>
              <a:t/>
            </a:r>
            <a:br>
              <a:rPr lang="en-US" b="1" dirty="0"/>
            </a:br>
            <a:r>
              <a:rPr lang="en-US" sz="2000" dirty="0"/>
              <a:t>Subject pronouns and the verb </a:t>
            </a:r>
            <a:r>
              <a:rPr lang="en-US" sz="2000" dirty="0" err="1"/>
              <a:t>Ser</a:t>
            </a:r>
            <a:r>
              <a:rPr lang="en-US" sz="2000" dirty="0"/>
              <a:t/>
            </a:r>
            <a:br>
              <a:rPr lang="en-US" sz="2000" dirty="0"/>
            </a:br>
            <a:r>
              <a:rPr lang="en-US" sz="2000" dirty="0"/>
              <a:t>Expressing Origin with the preposition de</a:t>
            </a:r>
            <a:br>
              <a:rPr lang="en-US" sz="2000" dirty="0"/>
            </a:br>
            <a:r>
              <a:rPr lang="en-US" sz="2000" dirty="0"/>
              <a:t>Using </a:t>
            </a:r>
            <a:r>
              <a:rPr lang="en-US" sz="2000" dirty="0" err="1"/>
              <a:t>gustar</a:t>
            </a:r>
            <a:r>
              <a:rPr lang="en-US" sz="2000" dirty="0"/>
              <a:t> with an infinitive</a:t>
            </a:r>
            <a:br>
              <a:rPr lang="en-US" sz="2000" dirty="0"/>
            </a:br>
            <a:r>
              <a:rPr lang="en-US" sz="2000" dirty="0"/>
              <a:t>Using </a:t>
            </a:r>
            <a:r>
              <a:rPr lang="en-US" sz="2000" dirty="0" err="1"/>
              <a:t>Ser</a:t>
            </a:r>
            <a:r>
              <a:rPr lang="en-US" sz="2000" dirty="0"/>
              <a:t> to describe someone</a:t>
            </a:r>
            <a:br>
              <a:rPr lang="en-US" sz="2000" dirty="0"/>
            </a:br>
            <a:r>
              <a:rPr lang="en-US" sz="2000" dirty="0"/>
              <a:t>Using definite and indefinite articles</a:t>
            </a:r>
            <a:br>
              <a:rPr lang="en-US" sz="2000" dirty="0"/>
            </a:br>
            <a:r>
              <a:rPr lang="en-US" sz="2000" dirty="0"/>
              <a:t>Understanding noun adjective agreement</a:t>
            </a:r>
            <a:br>
              <a:rPr lang="en-US" sz="2000" dirty="0"/>
            </a:br>
            <a:r>
              <a:rPr lang="en-US" sz="2000" dirty="0"/>
              <a:t>Understanding placement of adjectives</a:t>
            </a:r>
            <a:br>
              <a:rPr lang="en-US" sz="2000" dirty="0"/>
            </a:b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4572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is the difference between regular and irregular verbs?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are some irregular verbs we have studied?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6115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09599" y="778935"/>
            <a:ext cx="8212667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3200" dirty="0" err="1"/>
              <a:t>Activity</a:t>
            </a:r>
            <a:r>
              <a:rPr lang="es-ES" sz="3200" dirty="0"/>
              <a:t> 2</a:t>
            </a:r>
            <a:endParaRPr lang="en-US" sz="3200" dirty="0"/>
          </a:p>
          <a:p>
            <a:r>
              <a:rPr lang="es-ES" sz="3200" dirty="0" err="1"/>
              <a:t>What</a:t>
            </a:r>
            <a:r>
              <a:rPr lang="es-ES" sz="3200" dirty="0"/>
              <a:t> </a:t>
            </a:r>
            <a:r>
              <a:rPr lang="es-ES" sz="3200" dirty="0" err="1"/>
              <a:t>is</a:t>
            </a:r>
            <a:r>
              <a:rPr lang="es-ES" sz="3200" dirty="0"/>
              <a:t> </a:t>
            </a:r>
            <a:r>
              <a:rPr lang="es-ES" sz="3200" dirty="0" err="1"/>
              <a:t>the</a:t>
            </a:r>
            <a:r>
              <a:rPr lang="es-ES" sz="3200" dirty="0"/>
              <a:t> </a:t>
            </a:r>
            <a:r>
              <a:rPr lang="es-ES" sz="3200" dirty="0" err="1"/>
              <a:t>difference</a:t>
            </a:r>
            <a:r>
              <a:rPr lang="es-ES" sz="3200" dirty="0"/>
              <a:t> </a:t>
            </a:r>
            <a:r>
              <a:rPr lang="es-ES" sz="3200" dirty="0" err="1"/>
              <a:t>between</a:t>
            </a:r>
            <a:r>
              <a:rPr lang="es-ES" sz="3200" dirty="0"/>
              <a:t> </a:t>
            </a:r>
            <a:r>
              <a:rPr lang="es-ES" sz="3200" dirty="0" err="1"/>
              <a:t>telling</a:t>
            </a:r>
            <a:r>
              <a:rPr lang="es-ES" sz="3200" dirty="0"/>
              <a:t> </a:t>
            </a:r>
            <a:r>
              <a:rPr lang="es-ES" sz="3200" dirty="0" err="1"/>
              <a:t>current</a:t>
            </a:r>
            <a:r>
              <a:rPr lang="es-ES" sz="3200" dirty="0"/>
              <a:t> time and </a:t>
            </a:r>
            <a:r>
              <a:rPr lang="es-ES" sz="3200" dirty="0" err="1"/>
              <a:t>when</a:t>
            </a:r>
            <a:r>
              <a:rPr lang="es-ES" sz="3200" dirty="0"/>
              <a:t> </a:t>
            </a:r>
            <a:r>
              <a:rPr lang="es-ES" sz="3200" dirty="0" err="1"/>
              <a:t>something</a:t>
            </a:r>
            <a:r>
              <a:rPr lang="es-ES" sz="3200" dirty="0"/>
              <a:t> </a:t>
            </a:r>
            <a:r>
              <a:rPr lang="es-ES" sz="3200" dirty="0" err="1"/>
              <a:t>occurs</a:t>
            </a:r>
            <a:r>
              <a:rPr lang="es-ES" sz="3200" dirty="0"/>
              <a:t>. </a:t>
            </a:r>
            <a:r>
              <a:rPr lang="es-ES" sz="3200" dirty="0" err="1"/>
              <a:t>How</a:t>
            </a:r>
            <a:r>
              <a:rPr lang="es-ES" sz="3200" dirty="0"/>
              <a:t> </a:t>
            </a:r>
            <a:r>
              <a:rPr lang="es-ES" sz="3200" dirty="0" err="1"/>
              <a:t>would</a:t>
            </a:r>
            <a:r>
              <a:rPr lang="es-ES" sz="3200" dirty="0"/>
              <a:t> </a:t>
            </a:r>
            <a:r>
              <a:rPr lang="es-ES" sz="3200" dirty="0" err="1"/>
              <a:t>you</a:t>
            </a:r>
            <a:r>
              <a:rPr lang="es-ES" sz="3200" dirty="0"/>
              <a:t> </a:t>
            </a:r>
            <a:r>
              <a:rPr lang="es-ES" sz="3200" dirty="0" err="1"/>
              <a:t>say</a:t>
            </a:r>
            <a:r>
              <a:rPr lang="es-ES" sz="3200" dirty="0"/>
              <a:t> </a:t>
            </a:r>
            <a:r>
              <a:rPr lang="es-ES" sz="3200" dirty="0" err="1"/>
              <a:t>the</a:t>
            </a:r>
            <a:r>
              <a:rPr lang="es-ES" sz="3200" dirty="0"/>
              <a:t> </a:t>
            </a:r>
            <a:r>
              <a:rPr lang="es-ES" sz="3200" dirty="0" err="1"/>
              <a:t>following</a:t>
            </a:r>
            <a:r>
              <a:rPr lang="es-ES" sz="3200" dirty="0"/>
              <a:t> in </a:t>
            </a:r>
            <a:r>
              <a:rPr lang="es-ES" sz="3200" dirty="0" err="1"/>
              <a:t>Spanish</a:t>
            </a:r>
            <a:r>
              <a:rPr lang="es-ES" sz="3200" dirty="0" smtClean="0"/>
              <a:t>?</a:t>
            </a:r>
          </a:p>
          <a:p>
            <a:endParaRPr lang="en-US" sz="3200" dirty="0"/>
          </a:p>
          <a:p>
            <a:r>
              <a:rPr lang="es-ES" sz="3200" dirty="0" err="1" smtClean="0"/>
              <a:t>It</a:t>
            </a:r>
            <a:r>
              <a:rPr lang="es-ES" sz="3200" dirty="0" smtClean="0"/>
              <a:t> </a:t>
            </a:r>
            <a:r>
              <a:rPr lang="es-ES" sz="3200" dirty="0" err="1"/>
              <a:t>is</a:t>
            </a:r>
            <a:r>
              <a:rPr lang="es-ES" sz="3200" dirty="0"/>
              <a:t> 1:30 pm / I </a:t>
            </a:r>
            <a:r>
              <a:rPr lang="es-ES" sz="3200" dirty="0" err="1" smtClean="0"/>
              <a:t>have</a:t>
            </a:r>
            <a:r>
              <a:rPr lang="es-ES" sz="3200" dirty="0" smtClean="0"/>
              <a:t> </a:t>
            </a:r>
            <a:r>
              <a:rPr lang="es-ES" sz="3200" dirty="0" err="1" smtClean="0"/>
              <a:t>class</a:t>
            </a:r>
            <a:r>
              <a:rPr lang="es-ES" sz="3200" dirty="0" smtClean="0"/>
              <a:t> at </a:t>
            </a:r>
            <a:r>
              <a:rPr lang="es-ES" sz="3200" dirty="0"/>
              <a:t>1:30pm</a:t>
            </a:r>
            <a:r>
              <a:rPr lang="es-ES" sz="3200" dirty="0" smtClean="0"/>
              <a:t>.</a:t>
            </a:r>
            <a:endParaRPr lang="es-ES" sz="3200" dirty="0"/>
          </a:p>
          <a:p>
            <a:r>
              <a:rPr lang="es-ES" sz="3200" dirty="0" err="1" smtClean="0"/>
              <a:t>It</a:t>
            </a:r>
            <a:r>
              <a:rPr lang="es-ES" sz="3200" dirty="0" smtClean="0"/>
              <a:t> </a:t>
            </a:r>
            <a:r>
              <a:rPr lang="es-ES" sz="3200" dirty="0" err="1" smtClean="0"/>
              <a:t>is</a:t>
            </a:r>
            <a:r>
              <a:rPr lang="es-ES" sz="3200" dirty="0" smtClean="0"/>
              <a:t> 3:45/ I </a:t>
            </a:r>
            <a:r>
              <a:rPr lang="es-ES" sz="3200" dirty="0" err="1" smtClean="0"/>
              <a:t>have</a:t>
            </a:r>
            <a:r>
              <a:rPr lang="es-ES" sz="3200" dirty="0" smtClean="0"/>
              <a:t> to </a:t>
            </a:r>
            <a:r>
              <a:rPr lang="es-ES" sz="3200" dirty="0" err="1" smtClean="0"/>
              <a:t>go</a:t>
            </a:r>
            <a:r>
              <a:rPr lang="es-ES" sz="3200" dirty="0" smtClean="0"/>
              <a:t> to </a:t>
            </a:r>
            <a:r>
              <a:rPr lang="es-ES" sz="3200" dirty="0" err="1" smtClean="0"/>
              <a:t>the</a:t>
            </a:r>
            <a:r>
              <a:rPr lang="es-ES" sz="3200" dirty="0" smtClean="0"/>
              <a:t> </a:t>
            </a:r>
            <a:r>
              <a:rPr lang="es-ES" sz="3200" dirty="0" err="1" smtClean="0"/>
              <a:t>gym</a:t>
            </a:r>
            <a:r>
              <a:rPr lang="es-ES" sz="3200" dirty="0" smtClean="0"/>
              <a:t> at 5:00.</a:t>
            </a:r>
            <a:endParaRPr lang="en-US" sz="3200" dirty="0"/>
          </a:p>
          <a:p>
            <a:r>
              <a:rPr lang="es-ES" sz="3200" dirty="0" err="1"/>
              <a:t>It</a:t>
            </a:r>
            <a:r>
              <a:rPr lang="es-ES" sz="3200" dirty="0"/>
              <a:t> </a:t>
            </a:r>
            <a:r>
              <a:rPr lang="es-ES" sz="3200" dirty="0" err="1"/>
              <a:t>is</a:t>
            </a:r>
            <a:r>
              <a:rPr lang="es-ES" sz="3200" dirty="0"/>
              <a:t> 9:15am/ </a:t>
            </a:r>
            <a:r>
              <a:rPr lang="es-ES" sz="3200" dirty="0" smtClean="0"/>
              <a:t>I </a:t>
            </a:r>
            <a:r>
              <a:rPr lang="es-ES" sz="3200" dirty="0" err="1" smtClean="0"/>
              <a:t>go</a:t>
            </a:r>
            <a:r>
              <a:rPr lang="es-ES" sz="3200" dirty="0" smtClean="0"/>
              <a:t> to English </a:t>
            </a:r>
            <a:r>
              <a:rPr lang="es-ES" sz="3200" dirty="0" err="1" smtClean="0"/>
              <a:t>class</a:t>
            </a:r>
            <a:r>
              <a:rPr lang="es-ES" sz="3200" dirty="0" smtClean="0"/>
              <a:t> at 9:15am.</a:t>
            </a:r>
          </a:p>
          <a:p>
            <a:r>
              <a:rPr lang="en-US" sz="3200" dirty="0" smtClean="0"/>
              <a:t>It is 5:30 pm/ I am going to do my homework at 6:00pm.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764875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Saying what you have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Tengo</a:t>
            </a:r>
            <a:r>
              <a:rPr lang="en-US" dirty="0" smtClean="0"/>
              <a:t> un </a:t>
            </a:r>
            <a:r>
              <a:rPr lang="en-US" dirty="0" err="1" smtClean="0"/>
              <a:t>lápiz</a:t>
            </a:r>
            <a:r>
              <a:rPr lang="en-US" dirty="0" smtClean="0"/>
              <a:t>. No </a:t>
            </a:r>
            <a:r>
              <a:rPr lang="en-US" dirty="0" err="1" smtClean="0"/>
              <a:t>tengo</a:t>
            </a:r>
            <a:r>
              <a:rPr lang="en-US" dirty="0" smtClean="0"/>
              <a:t> </a:t>
            </a:r>
            <a:r>
              <a:rPr lang="en-US" dirty="0" err="1" smtClean="0"/>
              <a:t>una</a:t>
            </a:r>
            <a:r>
              <a:rPr lang="en-US" dirty="0" smtClean="0"/>
              <a:t> </a:t>
            </a:r>
            <a:r>
              <a:rPr lang="en-US" dirty="0" err="1" smtClean="0"/>
              <a:t>pluma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r>
              <a:rPr lang="en-US" dirty="0" err="1" smtClean="0"/>
              <a:t>Tengo</a:t>
            </a:r>
            <a:r>
              <a:rPr lang="en-US" dirty="0" smtClean="0"/>
              <a:t> </a:t>
            </a:r>
            <a:r>
              <a:rPr lang="en-US" dirty="0" err="1" smtClean="0"/>
              <a:t>una</a:t>
            </a:r>
            <a:r>
              <a:rPr lang="en-US" dirty="0" smtClean="0"/>
              <a:t> </a:t>
            </a:r>
            <a:r>
              <a:rPr lang="en-US" dirty="0" err="1" smtClean="0"/>
              <a:t>mochila</a:t>
            </a:r>
            <a:r>
              <a:rPr lang="en-US" dirty="0" smtClean="0"/>
              <a:t> </a:t>
            </a:r>
            <a:r>
              <a:rPr lang="en-US" dirty="0" err="1" smtClean="0"/>
              <a:t>azul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r>
              <a:rPr lang="en-US" dirty="0" err="1" smtClean="0"/>
              <a:t>Mi</a:t>
            </a:r>
            <a:r>
              <a:rPr lang="en-US" dirty="0" smtClean="0"/>
              <a:t> amigo </a:t>
            </a:r>
            <a:r>
              <a:rPr lang="en-US" dirty="0" err="1" smtClean="0"/>
              <a:t>tiene</a:t>
            </a:r>
            <a:r>
              <a:rPr lang="en-US" dirty="0" smtClean="0"/>
              <a:t> </a:t>
            </a:r>
            <a:r>
              <a:rPr lang="en-US" dirty="0" err="1" smtClean="0"/>
              <a:t>una</a:t>
            </a:r>
            <a:r>
              <a:rPr lang="en-US" dirty="0" smtClean="0"/>
              <a:t> </a:t>
            </a:r>
            <a:r>
              <a:rPr lang="en-US" dirty="0" err="1" smtClean="0"/>
              <a:t>computadora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r>
              <a:rPr lang="en-US" dirty="0" smtClean="0"/>
              <a:t>Los </a:t>
            </a:r>
            <a:r>
              <a:rPr lang="en-US" dirty="0" err="1" smtClean="0"/>
              <a:t>estudiantes</a:t>
            </a:r>
            <a:r>
              <a:rPr lang="en-US" dirty="0" smtClean="0"/>
              <a:t> </a:t>
            </a:r>
            <a:r>
              <a:rPr lang="en-US" dirty="0" err="1" smtClean="0"/>
              <a:t>tienen</a:t>
            </a:r>
            <a:r>
              <a:rPr lang="en-US" dirty="0" smtClean="0"/>
              <a:t> </a:t>
            </a:r>
            <a:r>
              <a:rPr lang="en-US" dirty="0" err="1" smtClean="0"/>
              <a:t>siete</a:t>
            </a:r>
            <a:r>
              <a:rPr lang="en-US" dirty="0" smtClean="0"/>
              <a:t> </a:t>
            </a:r>
            <a:r>
              <a:rPr lang="en-US" dirty="0" err="1" smtClean="0"/>
              <a:t>clases</a:t>
            </a:r>
            <a:r>
              <a:rPr lang="en-US" dirty="0"/>
              <a:t>.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1569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Expression Obligations with </a:t>
            </a:r>
            <a:br>
              <a:rPr lang="en-US" dirty="0" smtClean="0"/>
            </a:br>
            <a:r>
              <a:rPr lang="en-US" dirty="0" err="1" smtClean="0"/>
              <a:t>Tener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+ infinitive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600200"/>
            <a:ext cx="8454571" cy="4525963"/>
          </a:xfrm>
        </p:spPr>
        <p:txBody>
          <a:bodyPr/>
          <a:lstStyle/>
          <a:p>
            <a:r>
              <a:rPr lang="en-US" dirty="0" err="1" smtClean="0"/>
              <a:t>Tengo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hacer</a:t>
            </a:r>
            <a:r>
              <a:rPr lang="en-US" dirty="0" smtClean="0"/>
              <a:t> mi </a:t>
            </a:r>
            <a:r>
              <a:rPr lang="en-US" dirty="0" err="1" smtClean="0"/>
              <a:t>tarea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Tú</a:t>
            </a:r>
            <a:r>
              <a:rPr lang="en-US" dirty="0" smtClean="0"/>
              <a:t> </a:t>
            </a:r>
            <a:r>
              <a:rPr lang="en-US" dirty="0" err="1" smtClean="0"/>
              <a:t>tienes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escuchar</a:t>
            </a:r>
            <a:r>
              <a:rPr lang="en-US" dirty="0" smtClean="0"/>
              <a:t> la </a:t>
            </a:r>
            <a:r>
              <a:rPr lang="en-US" dirty="0" err="1" smtClean="0"/>
              <a:t>lección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Ustedes</a:t>
            </a:r>
            <a:r>
              <a:rPr lang="en-US" dirty="0" smtClean="0"/>
              <a:t> </a:t>
            </a:r>
            <a:r>
              <a:rPr lang="en-US" dirty="0" err="1" smtClean="0"/>
              <a:t>tienen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estudiar</a:t>
            </a:r>
            <a:r>
              <a:rPr lang="en-US" dirty="0" smtClean="0"/>
              <a:t> para el </a:t>
            </a:r>
            <a:r>
              <a:rPr lang="en-US" dirty="0" err="1" smtClean="0"/>
              <a:t>examen</a:t>
            </a:r>
            <a:r>
              <a:rPr lang="en-US" dirty="0" smtClean="0"/>
              <a:t> del </a:t>
            </a:r>
            <a:r>
              <a:rPr lang="en-US" dirty="0" err="1" smtClean="0"/>
              <a:t>medio</a:t>
            </a:r>
            <a:r>
              <a:rPr lang="en-US" dirty="0" smtClean="0"/>
              <a:t> </a:t>
            </a:r>
            <a:r>
              <a:rPr lang="en-US" dirty="0" err="1" smtClean="0"/>
              <a:t>año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Nosotros</a:t>
            </a:r>
            <a:r>
              <a:rPr lang="en-US" dirty="0" smtClean="0"/>
              <a:t> </a:t>
            </a:r>
            <a:r>
              <a:rPr lang="en-US" dirty="0" err="1" smtClean="0"/>
              <a:t>tenemos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practicar</a:t>
            </a:r>
            <a:r>
              <a:rPr lang="en-US" dirty="0" smtClean="0"/>
              <a:t> mucho el </a:t>
            </a:r>
            <a:r>
              <a:rPr lang="en-US" dirty="0" err="1" smtClean="0"/>
              <a:t>vocabulario</a:t>
            </a:r>
            <a:r>
              <a:rPr lang="en-US" dirty="0" smtClean="0"/>
              <a:t> y la </a:t>
            </a:r>
            <a:r>
              <a:rPr lang="en-US" dirty="0" err="1" smtClean="0"/>
              <a:t>gramática</a:t>
            </a:r>
            <a:r>
              <a:rPr lang="en-US" dirty="0" smtClean="0"/>
              <a:t>.</a:t>
            </a:r>
          </a:p>
          <a:p>
            <a:r>
              <a:rPr lang="en-US" dirty="0" smtClean="0"/>
              <a:t>¿</a:t>
            </a:r>
            <a:r>
              <a:rPr lang="en-US" dirty="0" err="1" smtClean="0"/>
              <a:t>Qué</a:t>
            </a:r>
            <a:r>
              <a:rPr lang="en-US" dirty="0" smtClean="0"/>
              <a:t> ………………..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hacer</a:t>
            </a:r>
            <a:r>
              <a:rPr lang="en-US" dirty="0" smtClean="0"/>
              <a:t> </a:t>
            </a:r>
            <a:r>
              <a:rPr lang="en-US" dirty="0" err="1" smtClean="0"/>
              <a:t>tú</a:t>
            </a:r>
            <a:r>
              <a:rPr lang="en-US" dirty="0" smtClean="0"/>
              <a:t>?</a:t>
            </a:r>
          </a:p>
          <a:p>
            <a:r>
              <a:rPr lang="en-US" dirty="0" smtClean="0"/>
              <a:t>¿</a:t>
            </a:r>
            <a:r>
              <a:rPr lang="en-US" dirty="0" err="1" smtClean="0"/>
              <a:t>Qué</a:t>
            </a:r>
            <a:r>
              <a:rPr lang="en-US" dirty="0" smtClean="0"/>
              <a:t> …………………..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hacer</a:t>
            </a:r>
            <a:r>
              <a:rPr lang="en-US" dirty="0" smtClean="0"/>
              <a:t> </a:t>
            </a:r>
            <a:r>
              <a:rPr lang="en-US" dirty="0" err="1" smtClean="0"/>
              <a:t>ellos</a:t>
            </a:r>
            <a:r>
              <a:rPr lang="en-US" dirty="0" smtClean="0"/>
              <a:t>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39504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6000" y="112546"/>
            <a:ext cx="8229600" cy="1143000"/>
          </a:xfrm>
        </p:spPr>
        <p:txBody>
          <a:bodyPr/>
          <a:lstStyle/>
          <a:p>
            <a:r>
              <a:rPr lang="en-US" dirty="0" err="1" smtClean="0"/>
              <a:t>Expresiones</a:t>
            </a:r>
            <a:r>
              <a:rPr lang="en-US" dirty="0" smtClean="0"/>
              <a:t> con </a:t>
            </a:r>
            <a:r>
              <a:rPr lang="en-US" dirty="0" err="1" smtClean="0"/>
              <a:t>Tener</a:t>
            </a:r>
            <a:endParaRPr lang="en-US" dirty="0"/>
          </a:p>
        </p:txBody>
      </p:sp>
      <p:pic>
        <p:nvPicPr>
          <p:cNvPr id="4" name="Content Placeholder 3" descr="Unknown-1.jpe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638" b="19638"/>
          <a:stretch>
            <a:fillRect/>
          </a:stretch>
        </p:blipFill>
        <p:spPr>
          <a:xfrm>
            <a:off x="592666" y="4677058"/>
            <a:ext cx="1828800" cy="100576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421466" y="1794933"/>
            <a:ext cx="600244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err="1" smtClean="0"/>
              <a:t>Tú</a:t>
            </a:r>
            <a:endParaRPr lang="en-US" sz="3200" dirty="0"/>
          </a:p>
        </p:txBody>
      </p:sp>
      <p:pic>
        <p:nvPicPr>
          <p:cNvPr id="6" name="Picture 5" descr="images-1.jpe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976146"/>
            <a:ext cx="2235200" cy="21082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568202" y="1794933"/>
            <a:ext cx="10460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err="1" smtClean="0"/>
              <a:t>Ellos</a:t>
            </a:r>
            <a:endParaRPr lang="en-US" sz="3600" dirty="0"/>
          </a:p>
        </p:txBody>
      </p:sp>
      <p:pic>
        <p:nvPicPr>
          <p:cNvPr id="10" name="Picture 9" descr="Tener-frio.jpeg"/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6400" y="1255546"/>
            <a:ext cx="1828800" cy="18288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176792" y="4472057"/>
            <a:ext cx="207921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err="1" smtClean="0"/>
              <a:t>Nosotros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973277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11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err="1" smtClean="0"/>
              <a:t>Tener</a:t>
            </a:r>
            <a:r>
              <a:rPr lang="en-US" sz="4000" dirty="0" smtClean="0"/>
              <a:t> </a:t>
            </a:r>
            <a:r>
              <a:rPr lang="en-US" sz="4000" dirty="0" err="1" smtClean="0"/>
              <a:t>Ganas</a:t>
            </a:r>
            <a:r>
              <a:rPr lang="en-US" sz="4000" dirty="0" smtClean="0"/>
              <a:t> de + Infinitive</a:t>
            </a:r>
          </a:p>
          <a:p>
            <a:r>
              <a:rPr lang="en-US" sz="4000" dirty="0" smtClean="0"/>
              <a:t>Say what you feel like doing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I feel like eating.</a:t>
            </a:r>
          </a:p>
          <a:p>
            <a:pPr marL="0" indent="0">
              <a:buNone/>
            </a:pPr>
            <a:r>
              <a:rPr lang="en-US" dirty="0" err="1" smtClean="0">
                <a:solidFill>
                  <a:srgbClr val="0000FF"/>
                </a:solidFill>
              </a:rPr>
              <a:t>Tengo</a:t>
            </a:r>
            <a:r>
              <a:rPr lang="en-US" dirty="0" smtClean="0">
                <a:solidFill>
                  <a:srgbClr val="0000FF"/>
                </a:solidFill>
              </a:rPr>
              <a:t> </a:t>
            </a:r>
            <a:r>
              <a:rPr lang="en-US" dirty="0" err="1" smtClean="0">
                <a:solidFill>
                  <a:srgbClr val="0000FF"/>
                </a:solidFill>
              </a:rPr>
              <a:t>ganas</a:t>
            </a:r>
            <a:r>
              <a:rPr lang="en-US" dirty="0" smtClean="0">
                <a:solidFill>
                  <a:srgbClr val="0000FF"/>
                </a:solidFill>
              </a:rPr>
              <a:t> de comer.</a:t>
            </a:r>
          </a:p>
          <a:p>
            <a:pPr marL="0" indent="0">
              <a:buNone/>
            </a:pPr>
            <a:endParaRPr lang="en-US" dirty="0" smtClean="0">
              <a:solidFill>
                <a:srgbClr val="0000FF"/>
              </a:solidFill>
            </a:endParaRPr>
          </a:p>
          <a:p>
            <a:pPr marL="0" indent="0">
              <a:buNone/>
            </a:pPr>
            <a:r>
              <a:rPr lang="en-US" dirty="0" smtClean="0"/>
              <a:t>He feels like running.</a:t>
            </a:r>
          </a:p>
          <a:p>
            <a:pPr marL="0" indent="0">
              <a:buNone/>
            </a:pPr>
            <a:r>
              <a:rPr lang="en-US" dirty="0" err="1" smtClean="0">
                <a:solidFill>
                  <a:srgbClr val="0000FF"/>
                </a:solidFill>
              </a:rPr>
              <a:t>Tiene</a:t>
            </a:r>
            <a:r>
              <a:rPr lang="en-US" dirty="0" smtClean="0">
                <a:solidFill>
                  <a:srgbClr val="0000FF"/>
                </a:solidFill>
              </a:rPr>
              <a:t> </a:t>
            </a:r>
            <a:r>
              <a:rPr lang="en-US" dirty="0" err="1" smtClean="0">
                <a:solidFill>
                  <a:srgbClr val="0000FF"/>
                </a:solidFill>
              </a:rPr>
              <a:t>ganas</a:t>
            </a:r>
            <a:r>
              <a:rPr lang="en-US" dirty="0" smtClean="0">
                <a:solidFill>
                  <a:srgbClr val="0000FF"/>
                </a:solidFill>
              </a:rPr>
              <a:t> de </a:t>
            </a:r>
            <a:r>
              <a:rPr lang="en-US" dirty="0" err="1" smtClean="0">
                <a:solidFill>
                  <a:srgbClr val="0000FF"/>
                </a:solidFill>
              </a:rPr>
              <a:t>correr</a:t>
            </a:r>
            <a:r>
              <a:rPr lang="en-US" dirty="0" smtClean="0">
                <a:solidFill>
                  <a:srgbClr val="0000FF"/>
                </a:solidFill>
              </a:rPr>
              <a:t>.</a:t>
            </a:r>
          </a:p>
          <a:p>
            <a:pPr marL="0" indent="0">
              <a:buNone/>
            </a:pPr>
            <a:endParaRPr lang="en-US" dirty="0" smtClean="0">
              <a:solidFill>
                <a:srgbClr val="0000FF"/>
              </a:solidFill>
            </a:endParaRPr>
          </a:p>
          <a:p>
            <a:pPr marL="0" indent="0">
              <a:buNone/>
            </a:pPr>
            <a:r>
              <a:rPr lang="en-US" dirty="0" smtClean="0"/>
              <a:t>They feel like going to the gym.</a:t>
            </a:r>
          </a:p>
          <a:p>
            <a:pPr marL="0" indent="0">
              <a:buNone/>
            </a:pPr>
            <a:r>
              <a:rPr lang="en-US" dirty="0" err="1" smtClean="0">
                <a:solidFill>
                  <a:srgbClr val="0000FF"/>
                </a:solidFill>
              </a:rPr>
              <a:t>Tienen</a:t>
            </a:r>
            <a:r>
              <a:rPr lang="en-US" dirty="0" smtClean="0">
                <a:solidFill>
                  <a:srgbClr val="0000FF"/>
                </a:solidFill>
              </a:rPr>
              <a:t> </a:t>
            </a:r>
            <a:r>
              <a:rPr lang="en-US" dirty="0" err="1" smtClean="0">
                <a:solidFill>
                  <a:srgbClr val="0000FF"/>
                </a:solidFill>
              </a:rPr>
              <a:t>ganas</a:t>
            </a:r>
            <a:r>
              <a:rPr lang="en-US" dirty="0" smtClean="0">
                <a:solidFill>
                  <a:srgbClr val="0000FF"/>
                </a:solidFill>
              </a:rPr>
              <a:t> de </a:t>
            </a:r>
            <a:r>
              <a:rPr lang="en-US" dirty="0" err="1" smtClean="0">
                <a:solidFill>
                  <a:srgbClr val="0000FF"/>
                </a:solidFill>
              </a:rPr>
              <a:t>ir</a:t>
            </a:r>
            <a:r>
              <a:rPr lang="en-US" dirty="0" smtClean="0">
                <a:solidFill>
                  <a:srgbClr val="0000FF"/>
                </a:solidFill>
              </a:rPr>
              <a:t> al </a:t>
            </a:r>
            <a:r>
              <a:rPr lang="en-US" dirty="0" err="1" smtClean="0">
                <a:solidFill>
                  <a:srgbClr val="0000FF"/>
                </a:solidFill>
              </a:rPr>
              <a:t>gimnasio</a:t>
            </a:r>
            <a:r>
              <a:rPr lang="en-US" dirty="0" smtClean="0">
                <a:solidFill>
                  <a:srgbClr val="0000FF"/>
                </a:solidFill>
              </a:rPr>
              <a:t>.</a:t>
            </a:r>
            <a:endParaRPr lang="en-US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65946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¿</a:t>
            </a:r>
            <a:r>
              <a:rPr lang="en-US" dirty="0" err="1" smtClean="0"/>
              <a:t>Cuántos</a:t>
            </a:r>
            <a:r>
              <a:rPr lang="en-US" dirty="0" smtClean="0"/>
              <a:t> </a:t>
            </a:r>
            <a:r>
              <a:rPr lang="en-US" dirty="0" err="1" smtClean="0"/>
              <a:t>años</a:t>
            </a:r>
            <a:r>
              <a:rPr lang="en-US" dirty="0" smtClean="0"/>
              <a:t> </a:t>
            </a:r>
            <a:r>
              <a:rPr lang="en-US" dirty="0" err="1" smtClean="0"/>
              <a:t>tienen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Yo</a:t>
            </a:r>
            <a:r>
              <a:rPr lang="en-US" dirty="0" smtClean="0"/>
              <a:t>: 13</a:t>
            </a:r>
          </a:p>
          <a:p>
            <a:r>
              <a:rPr lang="en-US" dirty="0" err="1" smtClean="0"/>
              <a:t>Tú</a:t>
            </a:r>
            <a:r>
              <a:rPr lang="en-US" dirty="0" smtClean="0"/>
              <a:t>: 22</a:t>
            </a:r>
          </a:p>
          <a:p>
            <a:r>
              <a:rPr lang="en-US" dirty="0" err="1" smtClean="0"/>
              <a:t>Mis</a:t>
            </a:r>
            <a:r>
              <a:rPr lang="en-US" dirty="0" smtClean="0"/>
              <a:t> padres: 41</a:t>
            </a:r>
          </a:p>
          <a:p>
            <a:r>
              <a:rPr lang="en-US" dirty="0" err="1" smtClean="0"/>
              <a:t>Nosotros</a:t>
            </a:r>
            <a:r>
              <a:rPr lang="en-US" dirty="0" smtClean="0"/>
              <a:t>: 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5075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4108" y="8461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IR – TO GO</a:t>
            </a:r>
            <a:br>
              <a:rPr lang="en-US" dirty="0" smtClean="0"/>
            </a:br>
            <a:r>
              <a:rPr lang="en-US" dirty="0" smtClean="0"/>
              <a:t>IR +</a:t>
            </a:r>
            <a:r>
              <a:rPr lang="en-US" dirty="0" err="1" smtClean="0"/>
              <a:t>a+Infinitive</a:t>
            </a:r>
            <a:r>
              <a:rPr lang="en-US" dirty="0" smtClean="0"/>
              <a:t>= What people are going to do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4108" y="2332037"/>
            <a:ext cx="8229600" cy="4525963"/>
          </a:xfrm>
        </p:spPr>
        <p:txBody>
          <a:bodyPr/>
          <a:lstStyle/>
          <a:p>
            <a:r>
              <a:rPr lang="en-US" dirty="0" smtClean="0"/>
              <a:t>I am going to the cafeteria.</a:t>
            </a:r>
          </a:p>
          <a:p>
            <a:r>
              <a:rPr lang="en-US" dirty="0" smtClean="0"/>
              <a:t>He is going to the library.</a:t>
            </a:r>
          </a:p>
          <a:p>
            <a:r>
              <a:rPr lang="en-US" dirty="0" smtClean="0"/>
              <a:t>You are going to the office.</a:t>
            </a:r>
          </a:p>
          <a:p>
            <a:r>
              <a:rPr lang="en-US" dirty="0" smtClean="0"/>
              <a:t>We are going to the library.</a:t>
            </a:r>
          </a:p>
          <a:p>
            <a:endParaRPr lang="en-US" dirty="0"/>
          </a:p>
          <a:p>
            <a:r>
              <a:rPr lang="en-US" dirty="0" smtClean="0"/>
              <a:t>I am going to eat at the café.</a:t>
            </a:r>
          </a:p>
          <a:p>
            <a:r>
              <a:rPr lang="en-US" dirty="0" smtClean="0"/>
              <a:t>He is going to buy some jeans at the store.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62022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0"/>
            <a:ext cx="7772400" cy="1470025"/>
          </a:xfrm>
        </p:spPr>
        <p:txBody>
          <a:bodyPr/>
          <a:lstStyle/>
          <a:p>
            <a:r>
              <a:rPr lang="en-US" dirty="0" err="1" smtClean="0"/>
              <a:t>Ser</a:t>
            </a:r>
            <a:r>
              <a:rPr lang="en-US" dirty="0" smtClean="0"/>
              <a:t> vs. </a:t>
            </a:r>
            <a:r>
              <a:rPr lang="en-US" dirty="0" err="1" smtClean="0"/>
              <a:t>Estar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1086" y="1105519"/>
            <a:ext cx="5334907" cy="57742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1030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3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1550988" y="1572602"/>
            <a:ext cx="6113462" cy="4892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i="1" dirty="0">
                <a:solidFill>
                  <a:srgbClr val="008000"/>
                </a:solidFill>
                <a:latin typeface="Calibri" pitchFamily="34" charset="0"/>
              </a:rPr>
              <a:t>Poem... </a:t>
            </a:r>
            <a:r>
              <a:rPr lang="en-US" sz="2400" i="1" dirty="0" err="1">
                <a:solidFill>
                  <a:srgbClr val="008000"/>
                </a:solidFill>
                <a:latin typeface="Calibri" pitchFamily="34" charset="0"/>
              </a:rPr>
              <a:t>Izquierda</a:t>
            </a:r>
            <a:r>
              <a:rPr lang="en-US" sz="2400" i="1" dirty="0">
                <a:solidFill>
                  <a:srgbClr val="008000"/>
                </a:solidFill>
                <a:latin typeface="Calibri" pitchFamily="34" charset="0"/>
              </a:rPr>
              <a:t>,(point to the left) </a:t>
            </a:r>
            <a:r>
              <a:rPr lang="en-US" sz="2400" i="1" dirty="0" err="1">
                <a:solidFill>
                  <a:srgbClr val="008000"/>
                </a:solidFill>
                <a:latin typeface="Calibri" pitchFamily="34" charset="0"/>
              </a:rPr>
              <a:t>Derecha</a:t>
            </a:r>
            <a:r>
              <a:rPr lang="en-US" sz="2400" i="1" dirty="0">
                <a:solidFill>
                  <a:srgbClr val="008000"/>
                </a:solidFill>
                <a:latin typeface="Calibri" pitchFamily="34" charset="0"/>
              </a:rPr>
              <a:t>, (point to the right) </a:t>
            </a:r>
            <a:r>
              <a:rPr lang="en-US" sz="2400" i="1" dirty="0" err="1">
                <a:solidFill>
                  <a:srgbClr val="008000"/>
                </a:solidFill>
                <a:latin typeface="Calibri" pitchFamily="34" charset="0"/>
              </a:rPr>
              <a:t>Delante</a:t>
            </a:r>
            <a:r>
              <a:rPr lang="en-US" sz="2400" i="1" dirty="0">
                <a:solidFill>
                  <a:srgbClr val="008000"/>
                </a:solidFill>
                <a:latin typeface="Calibri" pitchFamily="34" charset="0"/>
              </a:rPr>
              <a:t>, (point in front of you with both hands) </a:t>
            </a:r>
            <a:r>
              <a:rPr lang="en-US" sz="2400" i="1" dirty="0" err="1">
                <a:solidFill>
                  <a:srgbClr val="008000"/>
                </a:solidFill>
                <a:latin typeface="Calibri" pitchFamily="34" charset="0"/>
              </a:rPr>
              <a:t>Detras</a:t>
            </a:r>
            <a:r>
              <a:rPr lang="en-US" sz="2400" i="1" dirty="0">
                <a:solidFill>
                  <a:srgbClr val="008000"/>
                </a:solidFill>
                <a:latin typeface="Calibri" pitchFamily="34" charset="0"/>
              </a:rPr>
              <a:t>, (point behind you with both hands) </a:t>
            </a:r>
            <a:r>
              <a:rPr lang="en-US" sz="2400" i="1" dirty="0" err="1">
                <a:solidFill>
                  <a:srgbClr val="008000"/>
                </a:solidFill>
                <a:latin typeface="Calibri" pitchFamily="34" charset="0"/>
              </a:rPr>
              <a:t>Cerca</a:t>
            </a:r>
            <a:r>
              <a:rPr lang="en-US" sz="2400" i="1" dirty="0">
                <a:solidFill>
                  <a:srgbClr val="008000"/>
                </a:solidFill>
                <a:latin typeface="Calibri" pitchFamily="34" charset="0"/>
              </a:rPr>
              <a:t>, (hold hands close to your chest) </a:t>
            </a:r>
            <a:r>
              <a:rPr lang="en-US" sz="2400" i="1" dirty="0" err="1">
                <a:solidFill>
                  <a:srgbClr val="008000"/>
                </a:solidFill>
                <a:latin typeface="Calibri" pitchFamily="34" charset="0"/>
              </a:rPr>
              <a:t>Lejos</a:t>
            </a:r>
            <a:r>
              <a:rPr lang="en-US" sz="2400" i="1" dirty="0">
                <a:solidFill>
                  <a:srgbClr val="008000"/>
                </a:solidFill>
                <a:latin typeface="Calibri" pitchFamily="34" charset="0"/>
              </a:rPr>
              <a:t>, (move hands out in front of your body) y </a:t>
            </a:r>
            <a:r>
              <a:rPr lang="en-US" sz="2400" i="1" dirty="0" err="1">
                <a:solidFill>
                  <a:srgbClr val="008000"/>
                </a:solidFill>
                <a:latin typeface="Calibri" pitchFamily="34" charset="0"/>
              </a:rPr>
              <a:t>algo</a:t>
            </a:r>
            <a:r>
              <a:rPr lang="en-US" sz="2400" i="1" dirty="0">
                <a:solidFill>
                  <a:srgbClr val="008000"/>
                </a:solidFill>
                <a:latin typeface="Calibri" pitchFamily="34" charset="0"/>
              </a:rPr>
              <a:t> </a:t>
            </a:r>
            <a:r>
              <a:rPr lang="en-US" sz="2400" i="1" dirty="0" err="1">
                <a:solidFill>
                  <a:srgbClr val="008000"/>
                </a:solidFill>
                <a:latin typeface="Calibri" pitchFamily="34" charset="0"/>
              </a:rPr>
              <a:t>más</a:t>
            </a:r>
            <a:r>
              <a:rPr lang="en-US" sz="2400" i="1" dirty="0">
                <a:solidFill>
                  <a:srgbClr val="008000"/>
                </a:solidFill>
                <a:latin typeface="Calibri" pitchFamily="34" charset="0"/>
              </a:rPr>
              <a:t>! Arriba, (point up) Abajo, (point down) </a:t>
            </a:r>
            <a:r>
              <a:rPr lang="en-US" sz="2400" i="1" dirty="0" err="1">
                <a:solidFill>
                  <a:srgbClr val="008000"/>
                </a:solidFill>
                <a:latin typeface="Calibri" pitchFamily="34" charset="0"/>
              </a:rPr>
              <a:t>Enfrente</a:t>
            </a:r>
            <a:r>
              <a:rPr lang="en-US" sz="2400" i="1" dirty="0">
                <a:solidFill>
                  <a:srgbClr val="008000"/>
                </a:solidFill>
                <a:latin typeface="Calibri" pitchFamily="34" charset="0"/>
              </a:rPr>
              <a:t>, (place one hand in front of the other) </a:t>
            </a:r>
            <a:r>
              <a:rPr lang="en-US" sz="2400" i="1" dirty="0" err="1">
                <a:solidFill>
                  <a:srgbClr val="008000"/>
                </a:solidFill>
                <a:latin typeface="Calibri" pitchFamily="34" charset="0"/>
              </a:rPr>
              <a:t>Encima</a:t>
            </a:r>
            <a:r>
              <a:rPr lang="en-US" sz="2400" i="1" dirty="0">
                <a:solidFill>
                  <a:srgbClr val="008000"/>
                </a:solidFill>
                <a:latin typeface="Calibri" pitchFamily="34" charset="0"/>
              </a:rPr>
              <a:t>, (place one hand on top of the other) y </a:t>
            </a:r>
            <a:r>
              <a:rPr lang="en-US" sz="2400" i="1" dirty="0" err="1">
                <a:solidFill>
                  <a:srgbClr val="008000"/>
                </a:solidFill>
                <a:latin typeface="Calibri" pitchFamily="34" charset="0"/>
              </a:rPr>
              <a:t>ahora</a:t>
            </a:r>
            <a:r>
              <a:rPr lang="en-US" sz="2400" i="1" dirty="0">
                <a:solidFill>
                  <a:srgbClr val="008000"/>
                </a:solidFill>
                <a:latin typeface="Calibri" pitchFamily="34" charset="0"/>
              </a:rPr>
              <a:t> </a:t>
            </a:r>
            <a:r>
              <a:rPr lang="en-US" sz="2400" i="1" dirty="0" err="1">
                <a:solidFill>
                  <a:srgbClr val="008000"/>
                </a:solidFill>
                <a:latin typeface="Calibri" pitchFamily="34" charset="0"/>
              </a:rPr>
              <a:t>muchachos</a:t>
            </a:r>
            <a:r>
              <a:rPr lang="en-US" sz="2400" i="1" dirty="0">
                <a:solidFill>
                  <a:srgbClr val="008000"/>
                </a:solidFill>
                <a:latin typeface="Calibri" pitchFamily="34" charset="0"/>
              </a:rPr>
              <a:t>, se </a:t>
            </a:r>
            <a:r>
              <a:rPr lang="en-US" sz="2400" i="1" dirty="0" err="1">
                <a:solidFill>
                  <a:srgbClr val="008000"/>
                </a:solidFill>
                <a:latin typeface="Calibri" pitchFamily="34" charset="0"/>
              </a:rPr>
              <a:t>acabó</a:t>
            </a:r>
            <a:r>
              <a:rPr lang="en-US" sz="2400" i="1" dirty="0">
                <a:solidFill>
                  <a:srgbClr val="008000"/>
                </a:solidFill>
                <a:latin typeface="Calibri" pitchFamily="34" charset="0"/>
              </a:rPr>
              <a:t> la </a:t>
            </a:r>
            <a:r>
              <a:rPr lang="en-US" sz="2400" i="1" dirty="0" err="1">
                <a:solidFill>
                  <a:srgbClr val="008000"/>
                </a:solidFill>
                <a:latin typeface="Calibri" pitchFamily="34" charset="0"/>
              </a:rPr>
              <a:t>rima</a:t>
            </a:r>
            <a:r>
              <a:rPr lang="en-US" sz="2400" i="1" dirty="0">
                <a:solidFill>
                  <a:srgbClr val="008000"/>
                </a:solidFill>
                <a:latin typeface="Calibri" pitchFamily="34" charset="0"/>
              </a:rPr>
              <a:t>!</a:t>
            </a:r>
            <a:endParaRPr lang="es-ES_tradnl" sz="2400" i="1" dirty="0">
              <a:solidFill>
                <a:srgbClr val="008000"/>
              </a:solidFill>
              <a:latin typeface="Calibri" pitchFamily="34" charset="0"/>
            </a:endParaRPr>
          </a:p>
        </p:txBody>
      </p:sp>
      <p:pic>
        <p:nvPicPr>
          <p:cNvPr id="5" name="Recorded Sound">
            <a:hlinkClick r:id="" action="ppaction://media"/>
          </p:cNvPr>
          <p:cNvPicPr>
            <a:picLocks noRot="1" noChangeAspect="1"/>
          </p:cNvPicPr>
          <p:nvPr>
            <a:wavAudioFile r:embed="rId3" name="Recorded Sound"/>
            <p:custDataLst>
              <p:tags r:id="rId4"/>
            </p:custDataLst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528637" y="2157779"/>
            <a:ext cx="282575" cy="28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1916723" y="386860"/>
            <a:ext cx="487093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Describing Location with Prepositional Phrases</a:t>
            </a:r>
            <a:endParaRPr lang="en-US" sz="28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1152030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00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48343" y="420914"/>
            <a:ext cx="7910286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/>
            <a:r>
              <a:rPr lang="en-US" sz="3600" b="1" dirty="0" err="1"/>
              <a:t>Repaso</a:t>
            </a:r>
            <a:r>
              <a:rPr lang="en-US" sz="3600" b="1" dirty="0"/>
              <a:t> </a:t>
            </a:r>
            <a:r>
              <a:rPr lang="en-US" sz="3600" b="1" dirty="0" smtClean="0"/>
              <a:t>II 	(Vocabulary</a:t>
            </a:r>
            <a:r>
              <a:rPr lang="en-US" sz="3600" b="1" dirty="0"/>
              <a:t>)</a:t>
            </a:r>
            <a:r>
              <a:rPr lang="en-US" sz="3600" dirty="0"/>
              <a:t/>
            </a:r>
            <a:br>
              <a:rPr lang="en-US" sz="3600" dirty="0"/>
            </a:br>
            <a:r>
              <a:rPr lang="en-US" dirty="0"/>
              <a:t>Talk about daily schedules</a:t>
            </a:r>
          </a:p>
          <a:p>
            <a:pPr lvl="0" fontAlgn="base"/>
            <a:r>
              <a:rPr lang="en-US" dirty="0"/>
              <a:t>Ask and tell time</a:t>
            </a:r>
          </a:p>
          <a:p>
            <a:pPr lvl="0" fontAlgn="base"/>
            <a:r>
              <a:rPr lang="en-US" dirty="0"/>
              <a:t>Say what you have </a:t>
            </a:r>
          </a:p>
          <a:p>
            <a:pPr lvl="0" fontAlgn="base"/>
            <a:r>
              <a:rPr lang="en-US" dirty="0"/>
              <a:t>Say what you have to do</a:t>
            </a:r>
          </a:p>
          <a:p>
            <a:pPr lvl="0" fontAlgn="base"/>
            <a:r>
              <a:rPr lang="en-US" dirty="0"/>
              <a:t>Say what you do and express how often</a:t>
            </a:r>
          </a:p>
          <a:p>
            <a:pPr lvl="0" fontAlgn="base"/>
            <a:r>
              <a:rPr lang="en-US" dirty="0"/>
              <a:t>Describe </a:t>
            </a:r>
            <a:r>
              <a:rPr lang="en-US" dirty="0" smtClean="0"/>
              <a:t>classes </a:t>
            </a:r>
            <a:r>
              <a:rPr lang="en-US" dirty="0"/>
              <a:t>and classroom Objects</a:t>
            </a:r>
          </a:p>
          <a:p>
            <a:pPr lvl="0" fontAlgn="base"/>
            <a:r>
              <a:rPr lang="en-US" dirty="0"/>
              <a:t>Say where things are located</a:t>
            </a:r>
          </a:p>
          <a:p>
            <a:pPr lvl="0" fontAlgn="base"/>
            <a:r>
              <a:rPr lang="en-US" dirty="0"/>
              <a:t>Say where you are going</a:t>
            </a:r>
          </a:p>
          <a:p>
            <a:pPr lvl="0" fontAlgn="base"/>
            <a:r>
              <a:rPr lang="en-US" dirty="0"/>
              <a:t>Talk about how people feel</a:t>
            </a:r>
          </a:p>
          <a:p>
            <a:r>
              <a:rPr lang="en-US" sz="3600" b="1" dirty="0" err="1" smtClean="0"/>
              <a:t>Repaso</a:t>
            </a:r>
            <a:r>
              <a:rPr lang="en-US" sz="3600" b="1" dirty="0" smtClean="0"/>
              <a:t>  II </a:t>
            </a:r>
            <a:r>
              <a:rPr lang="en-US" sz="3600" b="1" dirty="0"/>
              <a:t>(Grammar</a:t>
            </a:r>
            <a:r>
              <a:rPr lang="en-US" sz="3600" b="1" dirty="0" smtClean="0"/>
              <a:t>)</a:t>
            </a:r>
          </a:p>
          <a:p>
            <a:pPr lvl="0" fontAlgn="base"/>
            <a:r>
              <a:rPr lang="en-US" dirty="0"/>
              <a:t>The verb </a:t>
            </a:r>
            <a:r>
              <a:rPr lang="en-US" dirty="0" err="1"/>
              <a:t>Tener</a:t>
            </a:r>
            <a:r>
              <a:rPr lang="en-US" dirty="0"/>
              <a:t> </a:t>
            </a:r>
          </a:p>
          <a:p>
            <a:pPr lvl="0" fontAlgn="base"/>
            <a:r>
              <a:rPr lang="en-US" dirty="0"/>
              <a:t>The phrase </a:t>
            </a:r>
            <a:r>
              <a:rPr lang="en-US" dirty="0" err="1"/>
              <a:t>Tener</a:t>
            </a:r>
            <a:r>
              <a:rPr lang="en-US" dirty="0"/>
              <a:t> </a:t>
            </a:r>
            <a:r>
              <a:rPr lang="en-US" dirty="0" err="1"/>
              <a:t>que</a:t>
            </a:r>
            <a:r>
              <a:rPr lang="en-US" dirty="0"/>
              <a:t> + infinitive </a:t>
            </a:r>
          </a:p>
          <a:p>
            <a:pPr lvl="0" fontAlgn="base"/>
            <a:r>
              <a:rPr lang="en-US" dirty="0"/>
              <a:t>Adverbs of Frequency</a:t>
            </a:r>
          </a:p>
          <a:p>
            <a:pPr lvl="0" fontAlgn="base"/>
            <a:r>
              <a:rPr lang="en-US" dirty="0"/>
              <a:t>Saying current vs. schedule time</a:t>
            </a:r>
          </a:p>
          <a:p>
            <a:pPr lvl="0" fontAlgn="base"/>
            <a:r>
              <a:rPr lang="en-US" dirty="0"/>
              <a:t>Present Tense Regular AR verbs</a:t>
            </a:r>
          </a:p>
          <a:p>
            <a:pPr lvl="0" fontAlgn="base"/>
            <a:r>
              <a:rPr lang="en-US" dirty="0"/>
              <a:t>The verb </a:t>
            </a:r>
            <a:r>
              <a:rPr lang="en-US" dirty="0" err="1"/>
              <a:t>Estar</a:t>
            </a:r>
            <a:endParaRPr lang="en-US" dirty="0"/>
          </a:p>
          <a:p>
            <a:pPr lvl="0" fontAlgn="base"/>
            <a:r>
              <a:rPr lang="en-US" dirty="0"/>
              <a:t>The difference between </a:t>
            </a:r>
            <a:r>
              <a:rPr lang="en-US" dirty="0" err="1"/>
              <a:t>Ser</a:t>
            </a:r>
            <a:r>
              <a:rPr lang="en-US" dirty="0"/>
              <a:t> and </a:t>
            </a:r>
            <a:r>
              <a:rPr lang="en-US" dirty="0" err="1"/>
              <a:t>Estar</a:t>
            </a:r>
            <a:endParaRPr lang="en-US" dirty="0"/>
          </a:p>
          <a:p>
            <a:pPr lvl="0" fontAlgn="base"/>
            <a:r>
              <a:rPr lang="en-US" dirty="0"/>
              <a:t>Subject Verb Placement Switch to ask questions</a:t>
            </a:r>
          </a:p>
          <a:p>
            <a:pPr lvl="0" fontAlgn="base"/>
            <a:r>
              <a:rPr lang="en-US" dirty="0"/>
              <a:t>The verb </a:t>
            </a:r>
            <a:r>
              <a:rPr lang="en-US" dirty="0" err="1"/>
              <a:t>ir</a:t>
            </a:r>
            <a:endParaRPr lang="en-US" dirty="0"/>
          </a:p>
          <a:p>
            <a:r>
              <a:rPr lang="en-US" b="1" dirty="0"/>
              <a:t/>
            </a:r>
            <a:br>
              <a:rPr lang="en-US" b="1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6847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ESTAR- To Describe Feelings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EXPRESS FEELINGS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WE ARE TIRED.</a:t>
            </a:r>
          </a:p>
          <a:p>
            <a:pPr marL="0" indent="0">
              <a:buNone/>
            </a:pPr>
            <a:r>
              <a:rPr lang="en-US" dirty="0" smtClean="0"/>
              <a:t>HE IS HAPPY.</a:t>
            </a:r>
          </a:p>
          <a:p>
            <a:pPr marL="0" indent="0">
              <a:buNone/>
            </a:pPr>
            <a:r>
              <a:rPr lang="en-US" dirty="0" smtClean="0"/>
              <a:t>THE GIRLS ARE ANGRY.</a:t>
            </a:r>
          </a:p>
          <a:p>
            <a:pPr marL="0" indent="0">
              <a:buNone/>
            </a:pPr>
            <a:r>
              <a:rPr lang="en-US" dirty="0" smtClean="0"/>
              <a:t>I AM NERVOUS.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1675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5897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Las </a:t>
            </a:r>
            <a:r>
              <a:rPr lang="en-US" dirty="0" err="1" smtClean="0"/>
              <a:t>Comidas</a:t>
            </a:r>
            <a:r>
              <a:rPr lang="en-US" dirty="0" smtClean="0"/>
              <a:t>: </a:t>
            </a:r>
            <a:br>
              <a:rPr lang="en-US" dirty="0" smtClean="0"/>
            </a:br>
            <a:r>
              <a:rPr lang="en-US" dirty="0" smtClean="0"/>
              <a:t>El </a:t>
            </a:r>
            <a:r>
              <a:rPr lang="en-US" dirty="0" err="1" smtClean="0"/>
              <a:t>Desayuno</a:t>
            </a:r>
            <a:r>
              <a:rPr lang="en-US" dirty="0" smtClean="0"/>
              <a:t>, El </a:t>
            </a:r>
            <a:r>
              <a:rPr lang="en-US" dirty="0" err="1" smtClean="0"/>
              <a:t>Almuerzo</a:t>
            </a:r>
            <a:r>
              <a:rPr lang="en-US" dirty="0" smtClean="0"/>
              <a:t>, y La </a:t>
            </a:r>
            <a:r>
              <a:rPr lang="en-US" dirty="0" err="1" smtClean="0"/>
              <a:t>Cena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24368"/>
            <a:ext cx="8229600" cy="3530244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¿</a:t>
            </a:r>
            <a:r>
              <a:rPr lang="en-US" dirty="0" err="1" smtClean="0"/>
              <a:t>Cuáles</a:t>
            </a:r>
            <a:r>
              <a:rPr lang="en-US" dirty="0" smtClean="0"/>
              <a:t> son </a:t>
            </a:r>
            <a:r>
              <a:rPr lang="en-US" dirty="0" err="1" smtClean="0"/>
              <a:t>unas</a:t>
            </a:r>
            <a:r>
              <a:rPr lang="en-US" dirty="0" smtClean="0"/>
              <a:t> </a:t>
            </a:r>
            <a:r>
              <a:rPr lang="en-US" dirty="0" err="1" smtClean="0"/>
              <a:t>comidas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comen</a:t>
            </a:r>
            <a:r>
              <a:rPr lang="en-US" dirty="0" smtClean="0"/>
              <a:t> </a:t>
            </a:r>
            <a:r>
              <a:rPr lang="en-US" dirty="0" err="1" smtClean="0"/>
              <a:t>ustedes</a:t>
            </a:r>
            <a:r>
              <a:rPr lang="en-US" dirty="0" smtClean="0"/>
              <a:t> en el </a:t>
            </a:r>
            <a:r>
              <a:rPr lang="en-US" dirty="0" err="1" smtClean="0"/>
              <a:t>desayuno</a:t>
            </a:r>
            <a:r>
              <a:rPr lang="en-US" dirty="0" smtClean="0"/>
              <a:t>?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328504"/>
            <a:ext cx="2554015" cy="181693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7500" y="2547481"/>
            <a:ext cx="2170069" cy="159795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49809" y="2081884"/>
            <a:ext cx="2400863" cy="206355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65840" y="4213616"/>
            <a:ext cx="863114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¿</a:t>
            </a:r>
            <a:r>
              <a:rPr lang="en-US" sz="2800" dirty="0" err="1" smtClean="0"/>
              <a:t>Cuáles</a:t>
            </a:r>
            <a:r>
              <a:rPr lang="en-US" sz="2800" dirty="0" smtClean="0"/>
              <a:t> son </a:t>
            </a:r>
            <a:r>
              <a:rPr lang="en-US" sz="2800" dirty="0" err="1" smtClean="0"/>
              <a:t>unas</a:t>
            </a:r>
            <a:r>
              <a:rPr lang="en-US" sz="2800" dirty="0" smtClean="0"/>
              <a:t> </a:t>
            </a:r>
            <a:r>
              <a:rPr lang="en-US" sz="2800" dirty="0" err="1" smtClean="0"/>
              <a:t>bebidas</a:t>
            </a:r>
            <a:r>
              <a:rPr lang="en-US" sz="2800" dirty="0" smtClean="0"/>
              <a:t> </a:t>
            </a:r>
            <a:r>
              <a:rPr lang="en-US" sz="2800" dirty="0" err="1" smtClean="0"/>
              <a:t>que</a:t>
            </a:r>
            <a:r>
              <a:rPr lang="en-US" sz="2800" dirty="0" smtClean="0"/>
              <a:t> </a:t>
            </a:r>
            <a:r>
              <a:rPr lang="en-US" sz="2800" dirty="0" err="1" smtClean="0"/>
              <a:t>beben</a:t>
            </a:r>
            <a:r>
              <a:rPr lang="en-US" sz="2800" dirty="0" smtClean="0"/>
              <a:t> </a:t>
            </a:r>
            <a:r>
              <a:rPr lang="en-US" sz="2800" dirty="0" err="1" smtClean="0"/>
              <a:t>ustedes</a:t>
            </a:r>
            <a:r>
              <a:rPr lang="en-US" sz="2800" dirty="0" smtClean="0"/>
              <a:t> en el </a:t>
            </a:r>
            <a:r>
              <a:rPr lang="en-US" sz="2800" dirty="0" err="1" smtClean="0"/>
              <a:t>desayuno</a:t>
            </a:r>
            <a:r>
              <a:rPr lang="en-US" sz="2800" dirty="0" smtClean="0"/>
              <a:t>?</a:t>
            </a:r>
            <a:endParaRPr lang="en-US" sz="28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5840" y="5167723"/>
            <a:ext cx="2088239" cy="156416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603261" y="5167722"/>
            <a:ext cx="1735072" cy="1564163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192709" y="4846816"/>
            <a:ext cx="2494091" cy="18850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48402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Los </a:t>
            </a:r>
            <a:r>
              <a:rPr lang="en-US" dirty="0" err="1" smtClean="0"/>
              <a:t>Números</a:t>
            </a:r>
            <a:r>
              <a:rPr lang="en-US" dirty="0" smtClean="0"/>
              <a:t> </a:t>
            </a:r>
            <a:r>
              <a:rPr lang="en-US" dirty="0" err="1" smtClean="0"/>
              <a:t>Grandes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smtClean="0"/>
              <a:t>235</a:t>
            </a:r>
          </a:p>
          <a:p>
            <a:pPr marL="0" indent="0">
              <a:buNone/>
            </a:pPr>
            <a:r>
              <a:rPr lang="en-US" dirty="0" smtClean="0"/>
              <a:t>510	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Miss </a:t>
            </a:r>
            <a:r>
              <a:rPr lang="en-US" dirty="0" err="1" smtClean="0"/>
              <a:t>Fannoney’s</a:t>
            </a:r>
            <a:r>
              <a:rPr lang="en-US" dirty="0" smtClean="0"/>
              <a:t> birthdate is September 8, 1976.</a:t>
            </a:r>
          </a:p>
          <a:p>
            <a:pPr marL="0" indent="0">
              <a:buNone/>
            </a:pPr>
            <a:r>
              <a:rPr lang="en-US" dirty="0" smtClean="0"/>
              <a:t>¿</a:t>
            </a:r>
            <a:r>
              <a:rPr lang="en-US" dirty="0" err="1" smtClean="0"/>
              <a:t>Cuál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la </a:t>
            </a:r>
            <a:r>
              <a:rPr lang="en-US" dirty="0" err="1" smtClean="0"/>
              <a:t>fecha</a:t>
            </a:r>
            <a:r>
              <a:rPr lang="en-US" dirty="0" smtClean="0"/>
              <a:t> de </a:t>
            </a:r>
            <a:r>
              <a:rPr lang="en-US" dirty="0" err="1" smtClean="0"/>
              <a:t>tu</a:t>
            </a:r>
            <a:r>
              <a:rPr lang="en-US" dirty="0" smtClean="0"/>
              <a:t> </a:t>
            </a:r>
            <a:r>
              <a:rPr lang="en-US" dirty="0" err="1" smtClean="0"/>
              <a:t>nacimiento</a:t>
            </a:r>
            <a:r>
              <a:rPr lang="en-US" dirty="0" smtClean="0"/>
              <a:t>?	</a:t>
            </a:r>
          </a:p>
          <a:p>
            <a:pPr marL="0" indent="0">
              <a:buNone/>
            </a:pPr>
            <a:r>
              <a:rPr lang="en-US" dirty="0" smtClean="0"/>
              <a:t>La </a:t>
            </a:r>
            <a:r>
              <a:rPr lang="en-US" dirty="0" err="1" smtClean="0"/>
              <a:t>fecha</a:t>
            </a:r>
            <a:r>
              <a:rPr lang="en-US" dirty="0" smtClean="0"/>
              <a:t> de mi </a:t>
            </a:r>
            <a:r>
              <a:rPr lang="en-US" dirty="0" err="1" smtClean="0"/>
              <a:t>nacimiento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el _____ de ______, _____________.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055207" y="1612803"/>
            <a:ext cx="394458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err="1" smtClean="0"/>
              <a:t>Doscientos</a:t>
            </a:r>
            <a:r>
              <a:rPr lang="en-US" sz="2800" dirty="0" smtClean="0"/>
              <a:t> </a:t>
            </a:r>
            <a:r>
              <a:rPr lang="en-US" sz="2800" dirty="0" err="1" smtClean="0"/>
              <a:t>treinta</a:t>
            </a:r>
            <a:r>
              <a:rPr lang="en-US" sz="2800" dirty="0" smtClean="0"/>
              <a:t> y </a:t>
            </a:r>
            <a:r>
              <a:rPr lang="en-US" sz="2800" dirty="0" err="1" smtClean="0"/>
              <a:t>cinco</a:t>
            </a:r>
            <a:endParaRPr lang="en-US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2055207" y="2211699"/>
            <a:ext cx="245850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err="1" smtClean="0"/>
              <a:t>Quinientos</a:t>
            </a:r>
            <a:r>
              <a:rPr lang="en-US" sz="2800" dirty="0" smtClean="0"/>
              <a:t> </a:t>
            </a:r>
            <a:r>
              <a:rPr lang="en-US" sz="2800" dirty="0" err="1" smtClean="0"/>
              <a:t>diez</a:t>
            </a:r>
            <a:endParaRPr lang="en-US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284242" y="3094676"/>
            <a:ext cx="845893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Translate the following.  Show possession and write out the full date with the year.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1106610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Las </a:t>
            </a:r>
            <a:r>
              <a:rPr lang="en-US" dirty="0" err="1" smtClean="0"/>
              <a:t>Preguntas</a:t>
            </a:r>
            <a:r>
              <a:rPr lang="en-US" dirty="0" smtClean="0"/>
              <a:t> </a:t>
            </a:r>
            <a:r>
              <a:rPr lang="en-US" dirty="0" err="1" smtClean="0"/>
              <a:t>Personales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¿</a:t>
            </a:r>
            <a:r>
              <a:rPr lang="en-US" dirty="0" err="1" smtClean="0"/>
              <a:t>Quiénes</a:t>
            </a:r>
            <a:r>
              <a:rPr lang="en-US" dirty="0" smtClean="0"/>
              <a:t> son </a:t>
            </a:r>
            <a:r>
              <a:rPr lang="en-US" dirty="0" err="1" smtClean="0"/>
              <a:t>las</a:t>
            </a:r>
            <a:r>
              <a:rPr lang="en-US" dirty="0" smtClean="0"/>
              <a:t> personas en </a:t>
            </a:r>
            <a:r>
              <a:rPr lang="en-US" dirty="0" err="1" smtClean="0"/>
              <a:t>tu</a:t>
            </a:r>
            <a:r>
              <a:rPr lang="en-US" dirty="0" smtClean="0"/>
              <a:t> </a:t>
            </a:r>
            <a:r>
              <a:rPr lang="en-US" dirty="0" err="1" smtClean="0"/>
              <a:t>familia</a:t>
            </a:r>
            <a:r>
              <a:rPr lang="en-US" dirty="0" smtClean="0"/>
              <a:t>?</a:t>
            </a:r>
          </a:p>
          <a:p>
            <a:r>
              <a:rPr lang="en-US" dirty="0" smtClean="0"/>
              <a:t>¿</a:t>
            </a:r>
            <a:r>
              <a:rPr lang="en-US" dirty="0" err="1" smtClean="0"/>
              <a:t>Cuál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la </a:t>
            </a:r>
            <a:r>
              <a:rPr lang="en-US" dirty="0" err="1" smtClean="0"/>
              <a:t>fecha</a:t>
            </a:r>
            <a:r>
              <a:rPr lang="en-US" dirty="0" smtClean="0"/>
              <a:t> de </a:t>
            </a:r>
            <a:r>
              <a:rPr lang="en-US" dirty="0" err="1" smtClean="0"/>
              <a:t>tu</a:t>
            </a:r>
            <a:r>
              <a:rPr lang="en-US" dirty="0" smtClean="0"/>
              <a:t> </a:t>
            </a:r>
            <a:r>
              <a:rPr lang="en-US" dirty="0" err="1" smtClean="0"/>
              <a:t>cumpleaños</a:t>
            </a:r>
            <a:r>
              <a:rPr lang="en-US" dirty="0" smtClean="0"/>
              <a:t>?</a:t>
            </a:r>
          </a:p>
          <a:p>
            <a:r>
              <a:rPr lang="en-US" dirty="0" smtClean="0"/>
              <a:t>¿</a:t>
            </a:r>
            <a:r>
              <a:rPr lang="en-US" dirty="0" err="1" smtClean="0"/>
              <a:t>Qué</a:t>
            </a:r>
            <a:r>
              <a:rPr lang="en-US" dirty="0" smtClean="0"/>
              <a:t> </a:t>
            </a:r>
            <a:r>
              <a:rPr lang="en-US" dirty="0" err="1" smtClean="0"/>
              <a:t>te</a:t>
            </a:r>
            <a:r>
              <a:rPr lang="en-US" dirty="0" smtClean="0"/>
              <a:t> </a:t>
            </a:r>
            <a:r>
              <a:rPr lang="en-US" dirty="0" err="1" smtClean="0"/>
              <a:t>gusta</a:t>
            </a:r>
            <a:r>
              <a:rPr lang="en-US" dirty="0" smtClean="0"/>
              <a:t> comer en el </a:t>
            </a:r>
            <a:r>
              <a:rPr lang="en-US" dirty="0" err="1" smtClean="0"/>
              <a:t>almuerzo</a:t>
            </a:r>
            <a:r>
              <a:rPr lang="en-US" dirty="0" smtClean="0"/>
              <a:t>?</a:t>
            </a:r>
          </a:p>
          <a:p>
            <a:r>
              <a:rPr lang="en-US" dirty="0" smtClean="0"/>
              <a:t>¿</a:t>
            </a:r>
            <a:r>
              <a:rPr lang="en-US" dirty="0" err="1" smtClean="0"/>
              <a:t>Qué</a:t>
            </a:r>
            <a:r>
              <a:rPr lang="en-US" dirty="0" smtClean="0"/>
              <a:t> </a:t>
            </a:r>
            <a:r>
              <a:rPr lang="en-US" dirty="0" err="1" smtClean="0"/>
              <a:t>piensas</a:t>
            </a:r>
            <a:r>
              <a:rPr lang="en-US" dirty="0" smtClean="0"/>
              <a:t> </a:t>
            </a:r>
            <a:r>
              <a:rPr lang="en-US" dirty="0" err="1" smtClean="0"/>
              <a:t>hacer</a:t>
            </a:r>
            <a:r>
              <a:rPr lang="en-US" dirty="0" smtClean="0"/>
              <a:t> hoy </a:t>
            </a:r>
            <a:r>
              <a:rPr lang="en-US" dirty="0" err="1" smtClean="0"/>
              <a:t>después</a:t>
            </a:r>
            <a:r>
              <a:rPr lang="en-US" dirty="0" smtClean="0"/>
              <a:t> de </a:t>
            </a:r>
            <a:r>
              <a:rPr lang="en-US" dirty="0" err="1" smtClean="0"/>
              <a:t>escuela</a:t>
            </a:r>
            <a:r>
              <a:rPr lang="en-US" dirty="0" smtClean="0"/>
              <a:t>?</a:t>
            </a:r>
          </a:p>
          <a:p>
            <a:r>
              <a:rPr lang="en-US" dirty="0" smtClean="0"/>
              <a:t>¿</a:t>
            </a:r>
            <a:r>
              <a:rPr lang="en-US" dirty="0" err="1" smtClean="0"/>
              <a:t>Cómo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tu</a:t>
            </a:r>
            <a:r>
              <a:rPr lang="en-US" dirty="0" smtClean="0"/>
              <a:t> </a:t>
            </a:r>
            <a:r>
              <a:rPr lang="en-US" dirty="0" err="1" smtClean="0"/>
              <a:t>familia</a:t>
            </a:r>
            <a:r>
              <a:rPr lang="en-US" dirty="0" smtClean="0"/>
              <a:t>? ¿</a:t>
            </a:r>
            <a:r>
              <a:rPr lang="en-US" dirty="0" err="1" smtClean="0"/>
              <a:t>Cuántas</a:t>
            </a:r>
            <a:r>
              <a:rPr lang="en-US" dirty="0" smtClean="0"/>
              <a:t> personas hay?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29593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Comparisons:  Write comparisons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smtClean="0"/>
              <a:t>				</a:t>
            </a:r>
          </a:p>
          <a:p>
            <a:pPr marL="0" indent="0">
              <a:buNone/>
            </a:pPr>
            <a:r>
              <a:rPr lang="en-US" dirty="0" smtClean="0"/>
              <a:t>Pizza / </a:t>
            </a:r>
            <a:r>
              <a:rPr lang="en-US" dirty="0" err="1" smtClean="0"/>
              <a:t>Fruta</a:t>
            </a:r>
            <a:r>
              <a:rPr lang="en-US" dirty="0" smtClean="0"/>
              <a:t> 			</a:t>
            </a:r>
            <a:r>
              <a:rPr lang="en-US" dirty="0"/>
              <a:t> </a:t>
            </a:r>
            <a:r>
              <a:rPr lang="en-US" dirty="0" err="1" smtClean="0"/>
              <a:t>Nutritivo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err="1" smtClean="0"/>
              <a:t>Mi</a:t>
            </a:r>
            <a:r>
              <a:rPr lang="en-US" dirty="0" smtClean="0"/>
              <a:t> </a:t>
            </a:r>
            <a:r>
              <a:rPr lang="en-US" dirty="0" err="1" smtClean="0"/>
              <a:t>madre</a:t>
            </a:r>
            <a:r>
              <a:rPr lang="en-US" dirty="0" smtClean="0"/>
              <a:t>/</a:t>
            </a:r>
            <a:r>
              <a:rPr lang="en-US" dirty="0" err="1" smtClean="0"/>
              <a:t>Mi</a:t>
            </a:r>
            <a:r>
              <a:rPr lang="en-US" dirty="0" smtClean="0"/>
              <a:t> padre		  </a:t>
            </a:r>
            <a:r>
              <a:rPr lang="en-US" dirty="0" err="1" smtClean="0"/>
              <a:t>Menor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La </a:t>
            </a:r>
            <a:r>
              <a:rPr lang="en-US" dirty="0" err="1" smtClean="0"/>
              <a:t>clase</a:t>
            </a:r>
            <a:r>
              <a:rPr lang="en-US" dirty="0" smtClean="0"/>
              <a:t> de </a:t>
            </a:r>
            <a:r>
              <a:rPr lang="en-US" dirty="0" err="1" smtClean="0"/>
              <a:t>matemáticas</a:t>
            </a:r>
            <a:r>
              <a:rPr lang="en-US" dirty="0"/>
              <a:t>	</a:t>
            </a:r>
            <a:r>
              <a:rPr lang="en-US" dirty="0" smtClean="0"/>
              <a:t>  </a:t>
            </a:r>
            <a:r>
              <a:rPr lang="en-US" dirty="0" err="1" smtClean="0"/>
              <a:t>Dificil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La </a:t>
            </a:r>
            <a:r>
              <a:rPr lang="en-US" dirty="0" err="1" smtClean="0"/>
              <a:t>clase</a:t>
            </a:r>
            <a:r>
              <a:rPr lang="en-US" dirty="0" smtClean="0"/>
              <a:t> de </a:t>
            </a:r>
            <a:r>
              <a:rPr lang="en-US" dirty="0" err="1" smtClean="0"/>
              <a:t>español</a:t>
            </a:r>
            <a:r>
              <a:rPr lang="en-US" dirty="0" smtClean="0"/>
              <a:t>		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100 </a:t>
            </a:r>
            <a:r>
              <a:rPr lang="en-US" dirty="0" err="1" smtClean="0"/>
              <a:t>chicos</a:t>
            </a:r>
            <a:r>
              <a:rPr lang="en-US" dirty="0" smtClean="0"/>
              <a:t>/100 </a:t>
            </a:r>
            <a:r>
              <a:rPr lang="en-US" dirty="0" err="1" smtClean="0"/>
              <a:t>chicas</a:t>
            </a:r>
            <a:r>
              <a:rPr lang="en-US" dirty="0" smtClean="0"/>
              <a:t>		 </a:t>
            </a:r>
            <a:r>
              <a:rPr lang="en-US" dirty="0" err="1" smtClean="0"/>
              <a:t>Tanto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5018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2209800" y="569913"/>
            <a:ext cx="5791200" cy="6094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6000"/>
              <a:t>3 Types of Boot Verbs</a:t>
            </a:r>
          </a:p>
          <a:p>
            <a:pPr>
              <a:spcBef>
                <a:spcPct val="50000"/>
              </a:spcBef>
            </a:pPr>
            <a:r>
              <a:rPr lang="en-US" altLang="en-US" sz="6000"/>
              <a:t>E to IE</a:t>
            </a:r>
          </a:p>
          <a:p>
            <a:pPr>
              <a:spcBef>
                <a:spcPct val="50000"/>
              </a:spcBef>
            </a:pPr>
            <a:r>
              <a:rPr lang="en-US" altLang="en-US" sz="6000"/>
              <a:t>O to UE</a:t>
            </a:r>
          </a:p>
          <a:p>
            <a:pPr>
              <a:spcBef>
                <a:spcPct val="50000"/>
              </a:spcBef>
            </a:pPr>
            <a:r>
              <a:rPr lang="en-US" altLang="en-US" sz="6000"/>
              <a:t>E to I</a:t>
            </a:r>
          </a:p>
        </p:txBody>
      </p:sp>
    </p:spTree>
    <p:extLst>
      <p:ext uri="{BB962C8B-B14F-4D97-AF65-F5344CB8AC3E}">
        <p14:creationId xmlns:p14="http://schemas.microsoft.com/office/powerpoint/2010/main" val="2646516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en-US" dirty="0" smtClean="0"/>
              <a:t>E TO IE- BOOTY VERBS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Font typeface="Monotype Sorts" pitchFamily="2" charset="2"/>
              <a:buNone/>
              <a:defRPr/>
            </a:pPr>
            <a:r>
              <a:rPr lang="en-US" dirty="0" smtClean="0"/>
              <a:t>Which verb will fit in context and write its correct form.</a:t>
            </a:r>
          </a:p>
          <a:p>
            <a:pPr>
              <a:defRPr/>
            </a:pPr>
            <a:r>
              <a:rPr lang="en-US" dirty="0" smtClean="0"/>
              <a:t>La </a:t>
            </a:r>
            <a:r>
              <a:rPr lang="en-US" dirty="0" err="1" smtClean="0"/>
              <a:t>tienda</a:t>
            </a:r>
            <a:r>
              <a:rPr lang="en-US" dirty="0" smtClean="0"/>
              <a:t> ______________ (</a:t>
            </a:r>
            <a:r>
              <a:rPr lang="en-US" dirty="0" err="1" smtClean="0"/>
              <a:t>cerrar</a:t>
            </a:r>
            <a:r>
              <a:rPr lang="en-US" dirty="0" smtClean="0"/>
              <a:t>) a </a:t>
            </a:r>
            <a:r>
              <a:rPr lang="en-US" dirty="0" err="1" smtClean="0"/>
              <a:t>las</a:t>
            </a:r>
            <a:r>
              <a:rPr lang="en-US" dirty="0" smtClean="0"/>
              <a:t> </a:t>
            </a:r>
            <a:r>
              <a:rPr lang="en-US" dirty="0" err="1" smtClean="0"/>
              <a:t>cinco</a:t>
            </a:r>
            <a:r>
              <a:rPr lang="en-US" dirty="0" smtClean="0"/>
              <a:t>.</a:t>
            </a:r>
          </a:p>
          <a:p>
            <a:pPr>
              <a:defRPr/>
            </a:pPr>
            <a:r>
              <a:rPr lang="en-US" dirty="0" err="1" smtClean="0"/>
              <a:t>Tú</a:t>
            </a:r>
            <a:r>
              <a:rPr lang="en-US" dirty="0" smtClean="0"/>
              <a:t> __________________(</a:t>
            </a:r>
            <a:r>
              <a:rPr lang="en-US" dirty="0" err="1" smtClean="0"/>
              <a:t>empezar</a:t>
            </a:r>
            <a:r>
              <a:rPr lang="en-US" dirty="0" smtClean="0"/>
              <a:t>)la </a:t>
            </a:r>
            <a:r>
              <a:rPr lang="en-US" dirty="0" err="1" smtClean="0"/>
              <a:t>tarea</a:t>
            </a:r>
            <a:r>
              <a:rPr lang="en-US" dirty="0" smtClean="0"/>
              <a:t>.</a:t>
            </a:r>
          </a:p>
          <a:p>
            <a:pPr>
              <a:defRPr/>
            </a:pPr>
            <a:r>
              <a:rPr lang="en-US" dirty="0" err="1" smtClean="0"/>
              <a:t>Yo</a:t>
            </a:r>
            <a:r>
              <a:rPr lang="en-US" dirty="0" smtClean="0"/>
              <a:t> _________________(</a:t>
            </a:r>
            <a:r>
              <a:rPr lang="en-US" dirty="0" err="1" smtClean="0"/>
              <a:t>pensar</a:t>
            </a:r>
            <a:r>
              <a:rPr lang="en-US" dirty="0" smtClean="0"/>
              <a:t>) </a:t>
            </a:r>
            <a:r>
              <a:rPr lang="en-US" dirty="0" err="1" smtClean="0"/>
              <a:t>ir</a:t>
            </a:r>
            <a:r>
              <a:rPr lang="en-US" dirty="0" smtClean="0"/>
              <a:t> de </a:t>
            </a:r>
            <a:r>
              <a:rPr lang="en-US" dirty="0" err="1" smtClean="0"/>
              <a:t>compras</a:t>
            </a:r>
            <a:r>
              <a:rPr lang="en-US" dirty="0" smtClean="0"/>
              <a:t>.</a:t>
            </a:r>
          </a:p>
          <a:p>
            <a:pPr>
              <a:defRPr/>
            </a:pPr>
            <a:r>
              <a:rPr lang="en-US" dirty="0" err="1" smtClean="0"/>
              <a:t>Nosotros</a:t>
            </a:r>
            <a:r>
              <a:rPr lang="en-US" dirty="0" smtClean="0"/>
              <a:t> ______________ (</a:t>
            </a:r>
            <a:r>
              <a:rPr lang="en-US" dirty="0" err="1" smtClean="0"/>
              <a:t>preferir</a:t>
            </a:r>
            <a:r>
              <a:rPr lang="en-US" dirty="0" smtClean="0"/>
              <a:t>) el </a:t>
            </a:r>
            <a:r>
              <a:rPr lang="en-US" dirty="0" err="1" smtClean="0"/>
              <a:t>verano</a:t>
            </a:r>
            <a:r>
              <a:rPr lang="en-US" dirty="0" smtClean="0"/>
              <a:t> </a:t>
            </a:r>
            <a:r>
              <a:rPr lang="en-US" dirty="0" err="1" smtClean="0"/>
              <a:t>más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el </a:t>
            </a:r>
            <a:r>
              <a:rPr lang="en-US" dirty="0" err="1" smtClean="0"/>
              <a:t>invierno</a:t>
            </a:r>
            <a:r>
              <a:rPr lang="en-US" dirty="0" smtClean="0"/>
              <a:t> </a:t>
            </a:r>
            <a:r>
              <a:rPr lang="en-US" dirty="0" err="1" smtClean="0"/>
              <a:t>porque</a:t>
            </a:r>
            <a:r>
              <a:rPr lang="en-US" dirty="0" smtClean="0"/>
              <a:t> </a:t>
            </a:r>
            <a:r>
              <a:rPr lang="en-US" dirty="0" err="1" smtClean="0"/>
              <a:t>hace</a:t>
            </a:r>
            <a:r>
              <a:rPr lang="en-US" dirty="0" smtClean="0"/>
              <a:t> </a:t>
            </a:r>
            <a:r>
              <a:rPr lang="en-US" dirty="0" err="1" smtClean="0"/>
              <a:t>mejor</a:t>
            </a:r>
            <a:r>
              <a:rPr lang="en-US" dirty="0" smtClean="0"/>
              <a:t> </a:t>
            </a:r>
            <a:r>
              <a:rPr lang="en-US" dirty="0" err="1" smtClean="0"/>
              <a:t>tiempo</a:t>
            </a:r>
            <a:r>
              <a:rPr lang="en-US" dirty="0" smtClean="0"/>
              <a:t>.</a:t>
            </a:r>
          </a:p>
          <a:p>
            <a:pPr marL="0" indent="0">
              <a:buFont typeface="Monotype Sorts" pitchFamily="2" charset="2"/>
              <a:buNone/>
              <a:defRPr/>
            </a:pPr>
            <a:endParaRPr lang="en-US" dirty="0" smtClean="0"/>
          </a:p>
          <a:p>
            <a:pPr>
              <a:defRPr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6811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en-US" dirty="0" smtClean="0"/>
              <a:t>O to </a:t>
            </a:r>
            <a:r>
              <a:rPr lang="en-US" altLang="en-US" dirty="0" err="1" smtClean="0"/>
              <a:t>Ue</a:t>
            </a:r>
            <a:r>
              <a:rPr lang="en-US" altLang="en-US" dirty="0" smtClean="0"/>
              <a:t>: BOOTY VERBS</a:t>
            </a:r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Ella _____________ (</a:t>
            </a:r>
            <a:r>
              <a:rPr lang="en-US" altLang="en-US" dirty="0" err="1" smtClean="0"/>
              <a:t>dormir</a:t>
            </a:r>
            <a:r>
              <a:rPr lang="en-US" altLang="en-US" dirty="0" smtClean="0"/>
              <a:t>) </a:t>
            </a:r>
            <a:r>
              <a:rPr lang="en-US" altLang="en-US" dirty="0" err="1" smtClean="0"/>
              <a:t>tarde</a:t>
            </a:r>
            <a:r>
              <a:rPr lang="en-US" altLang="en-US" dirty="0" smtClean="0"/>
              <a:t>.</a:t>
            </a:r>
          </a:p>
          <a:p>
            <a:r>
              <a:rPr lang="en-US" altLang="en-US" dirty="0" err="1" smtClean="0"/>
              <a:t>Ellos</a:t>
            </a:r>
            <a:r>
              <a:rPr lang="en-US" altLang="en-US" dirty="0" smtClean="0"/>
              <a:t> _______________ (</a:t>
            </a:r>
            <a:r>
              <a:rPr lang="en-US" altLang="en-US" dirty="0" err="1" smtClean="0"/>
              <a:t>encontrar</a:t>
            </a:r>
            <a:r>
              <a:rPr lang="en-US" altLang="en-US" dirty="0" smtClean="0"/>
              <a:t>) a </a:t>
            </a:r>
            <a:r>
              <a:rPr lang="en-US" altLang="en-US" dirty="0" err="1" smtClean="0"/>
              <a:t>sus</a:t>
            </a:r>
            <a:r>
              <a:rPr lang="en-US" altLang="en-US" dirty="0" smtClean="0"/>
              <a:t> amigos en el </a:t>
            </a:r>
            <a:r>
              <a:rPr lang="en-US" altLang="en-US" dirty="0" err="1" smtClean="0"/>
              <a:t>centro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comercial</a:t>
            </a:r>
            <a:r>
              <a:rPr lang="en-US" altLang="en-US" dirty="0" smtClean="0"/>
              <a:t>.</a:t>
            </a:r>
          </a:p>
          <a:p>
            <a:r>
              <a:rPr lang="en-US" altLang="en-US" dirty="0" smtClean="0"/>
              <a:t>La </a:t>
            </a:r>
            <a:r>
              <a:rPr lang="en-US" altLang="en-US" dirty="0" err="1" smtClean="0"/>
              <a:t>camiseta</a:t>
            </a:r>
            <a:r>
              <a:rPr lang="en-US" altLang="en-US" dirty="0" smtClean="0"/>
              <a:t> ______________(costar) 15 </a:t>
            </a:r>
            <a:r>
              <a:rPr lang="en-US" altLang="en-US" dirty="0" err="1" smtClean="0"/>
              <a:t>dólares</a:t>
            </a:r>
            <a:r>
              <a:rPr lang="en-US" altLang="en-US" dirty="0" smtClean="0"/>
              <a:t>.</a:t>
            </a:r>
          </a:p>
          <a:p>
            <a:r>
              <a:rPr lang="en-US" altLang="en-US" dirty="0" smtClean="0"/>
              <a:t>Los jeans ______________ (costar)30 euros.</a:t>
            </a:r>
          </a:p>
          <a:p>
            <a:r>
              <a:rPr lang="en-US" altLang="en-US" dirty="0" smtClean="0"/>
              <a:t>Ella ___________________(</a:t>
            </a:r>
            <a:r>
              <a:rPr lang="en-US" altLang="en-US" dirty="0" err="1" smtClean="0"/>
              <a:t>volver</a:t>
            </a:r>
            <a:r>
              <a:rPr lang="en-US" altLang="en-US" dirty="0" smtClean="0"/>
              <a:t>) a la </a:t>
            </a:r>
            <a:r>
              <a:rPr lang="en-US" altLang="en-US" dirty="0" err="1" smtClean="0"/>
              <a:t>escuela</a:t>
            </a:r>
            <a:r>
              <a:rPr lang="en-US" altLang="en-US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785513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en-US" dirty="0" err="1" smtClean="0"/>
              <a:t>Servir</a:t>
            </a:r>
            <a:r>
              <a:rPr lang="en-US" altLang="en-US" dirty="0" smtClean="0"/>
              <a:t> and </a:t>
            </a:r>
            <a:r>
              <a:rPr lang="en-US" altLang="en-US" dirty="0" err="1" smtClean="0"/>
              <a:t>pedir</a:t>
            </a:r>
            <a:r>
              <a:rPr lang="en-US" altLang="en-US" smtClean="0"/>
              <a:t>: E to I Boot Verbs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>
          <a:xfrm>
            <a:off x="1295400" y="1752600"/>
            <a:ext cx="3810000" cy="4114800"/>
          </a:xfrm>
        </p:spPr>
        <p:txBody>
          <a:bodyPr>
            <a:normAutofit fontScale="92500" lnSpcReduction="10000"/>
          </a:bodyPr>
          <a:lstStyle/>
          <a:p>
            <a:pPr marL="0" indent="0">
              <a:buFont typeface="Monotype Sorts" pitchFamily="2" charset="2"/>
              <a:buNone/>
              <a:defRPr/>
            </a:pPr>
            <a:r>
              <a:rPr lang="en-US" dirty="0" err="1" smtClean="0"/>
              <a:t>Servir</a:t>
            </a:r>
            <a:endParaRPr lang="en-US" dirty="0" smtClean="0"/>
          </a:p>
          <a:p>
            <a:pPr>
              <a:defRPr/>
            </a:pPr>
            <a:r>
              <a:rPr lang="en-US" dirty="0" smtClean="0"/>
              <a:t>El </a:t>
            </a:r>
            <a:r>
              <a:rPr lang="en-US" dirty="0" err="1" smtClean="0"/>
              <a:t>mesero</a:t>
            </a:r>
            <a:r>
              <a:rPr lang="en-US" dirty="0" smtClean="0"/>
              <a:t> _________________ la </a:t>
            </a:r>
            <a:r>
              <a:rPr lang="en-US" dirty="0" err="1" smtClean="0"/>
              <a:t>cena</a:t>
            </a:r>
            <a:r>
              <a:rPr lang="en-US" dirty="0" smtClean="0"/>
              <a:t>.</a:t>
            </a:r>
          </a:p>
          <a:p>
            <a:pPr>
              <a:defRPr/>
            </a:pPr>
            <a:r>
              <a:rPr lang="en-US" dirty="0" err="1" smtClean="0"/>
              <a:t>Tú</a:t>
            </a:r>
            <a:r>
              <a:rPr lang="en-US" dirty="0" smtClean="0"/>
              <a:t> _____________ el </a:t>
            </a:r>
            <a:r>
              <a:rPr lang="en-US" dirty="0" err="1" smtClean="0"/>
              <a:t>almuerzo</a:t>
            </a:r>
            <a:r>
              <a:rPr lang="en-US" dirty="0" smtClean="0"/>
              <a:t> en un </a:t>
            </a:r>
            <a:r>
              <a:rPr lang="en-US" dirty="0" err="1" smtClean="0"/>
              <a:t>restaurante</a:t>
            </a:r>
            <a:r>
              <a:rPr lang="en-US" dirty="0" smtClean="0"/>
              <a:t>.</a:t>
            </a:r>
          </a:p>
          <a:p>
            <a:pPr>
              <a:defRPr/>
            </a:pPr>
            <a:r>
              <a:rPr lang="en-US" dirty="0" err="1" smtClean="0"/>
              <a:t>Nosotros</a:t>
            </a:r>
            <a:r>
              <a:rPr lang="en-US" dirty="0" smtClean="0"/>
              <a:t> ______________ la mesa.</a:t>
            </a:r>
          </a:p>
          <a:p>
            <a:pPr>
              <a:defRPr/>
            </a:pPr>
            <a:endParaRPr lang="en-US" dirty="0" smtClean="0"/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>
          <a:xfrm>
            <a:off x="5181600" y="1676400"/>
            <a:ext cx="3810000" cy="4114800"/>
          </a:xfrm>
        </p:spPr>
        <p:txBody>
          <a:bodyPr>
            <a:normAutofit fontScale="92500" lnSpcReduction="10000"/>
          </a:bodyPr>
          <a:lstStyle/>
          <a:p>
            <a:pPr marL="0" indent="0">
              <a:buFont typeface="Monotype Sorts" pitchFamily="2" charset="2"/>
              <a:buNone/>
              <a:defRPr/>
            </a:pPr>
            <a:r>
              <a:rPr lang="en-US" dirty="0" err="1" smtClean="0"/>
              <a:t>Pedir</a:t>
            </a:r>
            <a:endParaRPr lang="en-US" dirty="0" smtClean="0"/>
          </a:p>
          <a:p>
            <a:pPr>
              <a:defRPr/>
            </a:pPr>
            <a:r>
              <a:rPr lang="en-US" dirty="0" err="1" smtClean="0"/>
              <a:t>Ellos</a:t>
            </a:r>
            <a:r>
              <a:rPr lang="en-US" dirty="0" smtClean="0"/>
              <a:t> ___________ el </a:t>
            </a:r>
            <a:r>
              <a:rPr lang="en-US" dirty="0" err="1" smtClean="0"/>
              <a:t>menú</a:t>
            </a:r>
            <a:r>
              <a:rPr lang="en-US" dirty="0" smtClean="0"/>
              <a:t>.</a:t>
            </a:r>
          </a:p>
          <a:p>
            <a:pPr>
              <a:defRPr/>
            </a:pPr>
            <a:r>
              <a:rPr lang="en-US" dirty="0" err="1" smtClean="0"/>
              <a:t>Mi</a:t>
            </a:r>
            <a:r>
              <a:rPr lang="en-US" dirty="0" smtClean="0"/>
              <a:t> padre ___________ el </a:t>
            </a:r>
            <a:r>
              <a:rPr lang="en-US" dirty="0" err="1" smtClean="0"/>
              <a:t>pollo</a:t>
            </a:r>
            <a:r>
              <a:rPr lang="en-US" dirty="0" smtClean="0"/>
              <a:t> con </a:t>
            </a:r>
            <a:r>
              <a:rPr lang="en-US" dirty="0" err="1" smtClean="0"/>
              <a:t>arroz</a:t>
            </a:r>
            <a:r>
              <a:rPr lang="en-US" dirty="0" smtClean="0"/>
              <a:t>.</a:t>
            </a:r>
          </a:p>
          <a:p>
            <a:pPr>
              <a:defRPr/>
            </a:pPr>
            <a:r>
              <a:rPr lang="en-US" dirty="0" err="1" smtClean="0"/>
              <a:t>Yo</a:t>
            </a:r>
            <a:r>
              <a:rPr lang="en-US" dirty="0" smtClean="0"/>
              <a:t> ______________ </a:t>
            </a:r>
            <a:r>
              <a:rPr lang="en-US" dirty="0" err="1" smtClean="0"/>
              <a:t>una</a:t>
            </a:r>
            <a:r>
              <a:rPr lang="en-US" dirty="0" smtClean="0"/>
              <a:t> </a:t>
            </a:r>
            <a:r>
              <a:rPr lang="en-US" dirty="0" err="1" smtClean="0"/>
              <a:t>ensalada</a:t>
            </a:r>
            <a:r>
              <a:rPr lang="en-US" dirty="0" smtClean="0"/>
              <a:t> y </a:t>
            </a:r>
            <a:r>
              <a:rPr lang="en-US" dirty="0" err="1" smtClean="0"/>
              <a:t>una</a:t>
            </a:r>
            <a:r>
              <a:rPr lang="en-US" dirty="0" smtClean="0"/>
              <a:t> </a:t>
            </a:r>
            <a:r>
              <a:rPr lang="en-US" dirty="0" err="1" smtClean="0"/>
              <a:t>sopa</a:t>
            </a:r>
            <a:r>
              <a:rPr lang="en-US" dirty="0" smtClean="0"/>
              <a:t>. </a:t>
            </a:r>
          </a:p>
          <a:p>
            <a:pPr>
              <a:defRPr/>
            </a:pPr>
            <a:r>
              <a:rPr lang="en-US" dirty="0" smtClean="0"/>
              <a:t>¿</a:t>
            </a:r>
            <a:r>
              <a:rPr lang="en-US" dirty="0" err="1" smtClean="0"/>
              <a:t>Qué</a:t>
            </a:r>
            <a:r>
              <a:rPr lang="en-US" dirty="0" smtClean="0"/>
              <a:t> __________ </a:t>
            </a:r>
            <a:r>
              <a:rPr lang="en-US" dirty="0" err="1" smtClean="0"/>
              <a:t>vosotros</a:t>
            </a:r>
            <a:r>
              <a:rPr lang="en-US" dirty="0" smtClean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156746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3399" y="423267"/>
            <a:ext cx="8610601" cy="698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/>
            <a:r>
              <a:rPr lang="en-US" sz="3600" b="1" dirty="0" err="1"/>
              <a:t>Repaso</a:t>
            </a:r>
            <a:r>
              <a:rPr lang="en-US" sz="3600" b="1" dirty="0"/>
              <a:t> </a:t>
            </a:r>
            <a:r>
              <a:rPr lang="en-US" sz="3600" b="1" dirty="0" smtClean="0"/>
              <a:t>III</a:t>
            </a:r>
            <a:r>
              <a:rPr lang="en-US" sz="3600" b="1" dirty="0"/>
              <a:t>	(Vocabulary</a:t>
            </a:r>
            <a:r>
              <a:rPr lang="en-US" sz="3600" b="1" dirty="0" smtClean="0"/>
              <a:t>)</a:t>
            </a:r>
          </a:p>
          <a:p>
            <a:pPr lvl="0" fontAlgn="base"/>
            <a:r>
              <a:rPr lang="en-US" sz="2000" dirty="0"/>
              <a:t>Talk about foods and beverages</a:t>
            </a:r>
          </a:p>
          <a:p>
            <a:pPr lvl="0" fontAlgn="base"/>
            <a:r>
              <a:rPr lang="en-US" sz="2000" dirty="0"/>
              <a:t>Ask Questions </a:t>
            </a:r>
          </a:p>
          <a:p>
            <a:pPr lvl="0" fontAlgn="base"/>
            <a:r>
              <a:rPr lang="en-US" sz="2000" dirty="0"/>
              <a:t>Discuss things you like/dislike (nouns)</a:t>
            </a:r>
          </a:p>
          <a:p>
            <a:pPr lvl="0" fontAlgn="base"/>
            <a:r>
              <a:rPr lang="en-US" sz="2000" dirty="0"/>
              <a:t>Talk about family</a:t>
            </a:r>
          </a:p>
          <a:p>
            <a:pPr lvl="0" fontAlgn="base"/>
            <a:r>
              <a:rPr lang="en-US" sz="2000" dirty="0"/>
              <a:t>Ask and Tell ages</a:t>
            </a:r>
          </a:p>
          <a:p>
            <a:pPr lvl="0" fontAlgn="base"/>
            <a:r>
              <a:rPr lang="en-US" sz="2000" dirty="0"/>
              <a:t>Express Possession</a:t>
            </a:r>
          </a:p>
          <a:p>
            <a:pPr lvl="0" fontAlgn="base"/>
            <a:r>
              <a:rPr lang="en-US" sz="2000" dirty="0"/>
              <a:t>Talk about dates </a:t>
            </a:r>
          </a:p>
          <a:p>
            <a:pPr lvl="0" fontAlgn="base"/>
            <a:r>
              <a:rPr lang="en-US" sz="2000" dirty="0"/>
              <a:t>Discuss Birthdays</a:t>
            </a:r>
          </a:p>
          <a:p>
            <a:pPr lvl="0" fontAlgn="base"/>
            <a:r>
              <a:rPr lang="en-US" sz="2000" dirty="0"/>
              <a:t>Make </a:t>
            </a:r>
            <a:r>
              <a:rPr lang="en-US" sz="2000" dirty="0" smtClean="0"/>
              <a:t>Comparisons</a:t>
            </a:r>
            <a:r>
              <a:rPr lang="en-US" sz="3600" dirty="0"/>
              <a:t/>
            </a:r>
            <a:br>
              <a:rPr lang="en-US" sz="3600" dirty="0"/>
            </a:br>
            <a:r>
              <a:rPr lang="en-US" sz="3600" b="1" dirty="0" err="1" smtClean="0"/>
              <a:t>Repaso</a:t>
            </a:r>
            <a:r>
              <a:rPr lang="en-US" sz="3600" b="1" dirty="0" smtClean="0"/>
              <a:t>  III </a:t>
            </a:r>
            <a:r>
              <a:rPr lang="en-US" sz="3600" b="1" dirty="0"/>
              <a:t>(Grammar</a:t>
            </a:r>
            <a:r>
              <a:rPr lang="en-US" sz="3600" b="1" dirty="0" smtClean="0"/>
              <a:t>)</a:t>
            </a:r>
          </a:p>
          <a:p>
            <a:pPr lvl="0" fontAlgn="base"/>
            <a:r>
              <a:rPr lang="en-US" sz="2000" dirty="0"/>
              <a:t>Interrogative Words</a:t>
            </a:r>
          </a:p>
          <a:p>
            <a:pPr lvl="0" fontAlgn="base"/>
            <a:r>
              <a:rPr lang="en-US" sz="2000" dirty="0" err="1"/>
              <a:t>Gustar</a:t>
            </a:r>
            <a:r>
              <a:rPr lang="en-US" sz="2000" dirty="0"/>
              <a:t> with nouns</a:t>
            </a:r>
          </a:p>
          <a:p>
            <a:pPr lvl="0" fontAlgn="base"/>
            <a:r>
              <a:rPr lang="en-US" sz="2000" dirty="0"/>
              <a:t>Making emphasis when expressing likes</a:t>
            </a:r>
          </a:p>
          <a:p>
            <a:pPr lvl="0" fontAlgn="base"/>
            <a:r>
              <a:rPr lang="en-US" sz="2000" dirty="0"/>
              <a:t>Present Tense Conjugations of Regular ER and IR ending verbs</a:t>
            </a:r>
          </a:p>
          <a:p>
            <a:pPr lvl="0" fontAlgn="base"/>
            <a:r>
              <a:rPr lang="es-ES_tradnl" sz="2000" dirty="0"/>
              <a:t>Irregular Yo G </a:t>
            </a:r>
            <a:r>
              <a:rPr lang="es-ES_tradnl" sz="2000" dirty="0" err="1"/>
              <a:t>verbs</a:t>
            </a:r>
            <a:r>
              <a:rPr lang="es-ES_tradnl" sz="2000" dirty="0"/>
              <a:t> (Hacer)</a:t>
            </a:r>
            <a:endParaRPr lang="en-US" sz="2000" dirty="0"/>
          </a:p>
          <a:p>
            <a:pPr lvl="0" fontAlgn="base"/>
            <a:r>
              <a:rPr lang="en-US" sz="2000" dirty="0"/>
              <a:t>Use de to show possession</a:t>
            </a:r>
          </a:p>
          <a:p>
            <a:pPr lvl="0" fontAlgn="base"/>
            <a:r>
              <a:rPr lang="en-US" sz="2000" dirty="0"/>
              <a:t>Use possessive adjectives</a:t>
            </a:r>
          </a:p>
          <a:p>
            <a:pPr lvl="0" fontAlgn="base"/>
            <a:r>
              <a:rPr lang="en-US" sz="2000" dirty="0"/>
              <a:t>Use comparative phrases</a:t>
            </a:r>
          </a:p>
          <a:p>
            <a:pPr lvl="0" fontAlgn="base"/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1186568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93486" y="397401"/>
            <a:ext cx="7532914" cy="55707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/>
            <a:r>
              <a:rPr lang="en-US" sz="3200" b="1" dirty="0" err="1"/>
              <a:t>Repaso</a:t>
            </a:r>
            <a:r>
              <a:rPr lang="en-US" sz="3200" b="1" dirty="0"/>
              <a:t> </a:t>
            </a:r>
            <a:r>
              <a:rPr lang="en-US" sz="3200" b="1" dirty="0" smtClean="0"/>
              <a:t>IV</a:t>
            </a:r>
            <a:r>
              <a:rPr lang="en-US" sz="3200" b="1" dirty="0"/>
              <a:t>	(Vocabulary)</a:t>
            </a:r>
          </a:p>
          <a:p>
            <a:pPr lvl="0" fontAlgn="base"/>
            <a:r>
              <a:rPr lang="en-US" sz="2000" dirty="0"/>
              <a:t>Talk about what clothes you want to buy</a:t>
            </a:r>
          </a:p>
          <a:p>
            <a:pPr lvl="0" fontAlgn="base"/>
            <a:r>
              <a:rPr lang="en-US" sz="2000" dirty="0"/>
              <a:t>Say what you wear in different seasons</a:t>
            </a:r>
          </a:p>
          <a:p>
            <a:pPr lvl="0" fontAlgn="base"/>
            <a:r>
              <a:rPr lang="en-US" sz="2000" dirty="0"/>
              <a:t>Describe places and events in town</a:t>
            </a:r>
          </a:p>
          <a:p>
            <a:pPr lvl="0" fontAlgn="base"/>
            <a:r>
              <a:rPr lang="en-US" sz="2000" dirty="0"/>
              <a:t>Talk about types of transportation</a:t>
            </a:r>
          </a:p>
          <a:p>
            <a:pPr lvl="0" fontAlgn="base"/>
            <a:r>
              <a:rPr lang="en-US" sz="2000" dirty="0"/>
              <a:t>Say what you are going to do</a:t>
            </a:r>
          </a:p>
          <a:p>
            <a:pPr lvl="0" fontAlgn="base"/>
            <a:r>
              <a:rPr lang="en-US" sz="2000" dirty="0"/>
              <a:t>Order from a </a:t>
            </a:r>
            <a:r>
              <a:rPr lang="en-US" sz="2000" dirty="0" smtClean="0"/>
              <a:t>menu</a:t>
            </a:r>
            <a:r>
              <a:rPr lang="en-US" sz="3200" dirty="0"/>
              <a:t/>
            </a:r>
            <a:br>
              <a:rPr lang="en-US" sz="3200" dirty="0"/>
            </a:br>
            <a:r>
              <a:rPr lang="en-US" sz="3200" b="1" dirty="0" err="1"/>
              <a:t>Repaso</a:t>
            </a:r>
            <a:r>
              <a:rPr lang="en-US" sz="3200" b="1" dirty="0"/>
              <a:t>  </a:t>
            </a:r>
            <a:r>
              <a:rPr lang="en-US" sz="3200" b="1" dirty="0" smtClean="0"/>
              <a:t>IV </a:t>
            </a:r>
            <a:r>
              <a:rPr lang="en-US" sz="3200" b="1" dirty="0"/>
              <a:t>(Grammar</a:t>
            </a:r>
            <a:r>
              <a:rPr lang="en-US" sz="3200" b="1" dirty="0" smtClean="0"/>
              <a:t>)</a:t>
            </a:r>
          </a:p>
          <a:p>
            <a:pPr lvl="0" fontAlgn="base"/>
            <a:r>
              <a:rPr lang="en-US" sz="2000" dirty="0" err="1"/>
              <a:t>Tener</a:t>
            </a:r>
            <a:r>
              <a:rPr lang="en-US" sz="2000" dirty="0"/>
              <a:t> expressions</a:t>
            </a:r>
          </a:p>
          <a:p>
            <a:pPr lvl="0" fontAlgn="base"/>
            <a:r>
              <a:rPr lang="en-US" sz="2000" dirty="0" smtClean="0"/>
              <a:t>Direct </a:t>
            </a:r>
            <a:r>
              <a:rPr lang="en-US" sz="2000" dirty="0"/>
              <a:t>Object Pronouns</a:t>
            </a:r>
          </a:p>
          <a:p>
            <a:pPr lvl="0" fontAlgn="base"/>
            <a:r>
              <a:rPr lang="en-US" sz="2000" dirty="0"/>
              <a:t>The verb </a:t>
            </a:r>
            <a:r>
              <a:rPr lang="en-US" sz="2000" dirty="0" err="1"/>
              <a:t>Ver</a:t>
            </a:r>
            <a:endParaRPr lang="en-US" sz="2000" dirty="0"/>
          </a:p>
          <a:p>
            <a:pPr lvl="0" fontAlgn="base"/>
            <a:r>
              <a:rPr lang="en-US" sz="2000" dirty="0"/>
              <a:t>The phrase </a:t>
            </a:r>
            <a:r>
              <a:rPr lang="en-US" sz="2000" dirty="0" err="1"/>
              <a:t>Ir</a:t>
            </a:r>
            <a:r>
              <a:rPr lang="en-US" sz="2000" dirty="0"/>
              <a:t> +a+ </a:t>
            </a:r>
            <a:r>
              <a:rPr lang="en-US" sz="2000" dirty="0" smtClean="0"/>
              <a:t>infinitive</a:t>
            </a:r>
          </a:p>
          <a:p>
            <a:pPr fontAlgn="base"/>
            <a:r>
              <a:rPr lang="en-US" sz="2000" dirty="0"/>
              <a:t>Stem Changing Verbs E to </a:t>
            </a:r>
            <a:r>
              <a:rPr lang="en-US" sz="2000" dirty="0" smtClean="0"/>
              <a:t>IE</a:t>
            </a:r>
            <a:endParaRPr lang="en-US" sz="2000" dirty="0"/>
          </a:p>
          <a:p>
            <a:pPr lvl="0" fontAlgn="base"/>
            <a:r>
              <a:rPr lang="en-US" sz="2000" dirty="0"/>
              <a:t>Stem Changing Verbs o to </a:t>
            </a:r>
            <a:r>
              <a:rPr lang="en-US" sz="2000" dirty="0" err="1"/>
              <a:t>ue</a:t>
            </a:r>
            <a:endParaRPr lang="en-US" sz="2000" dirty="0"/>
          </a:p>
          <a:p>
            <a:pPr lvl="0" fontAlgn="base"/>
            <a:r>
              <a:rPr lang="en-US" sz="2000" dirty="0"/>
              <a:t>Stem Changing verbs e to </a:t>
            </a:r>
            <a:r>
              <a:rPr lang="en-US" sz="2000" dirty="0" err="1"/>
              <a:t>i</a:t>
            </a:r>
            <a:endParaRPr lang="en-US" sz="2000" dirty="0"/>
          </a:p>
          <a:p>
            <a:pPr lvl="0" fontAlgn="base"/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4206853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Repaso</a:t>
            </a:r>
            <a:r>
              <a:rPr lang="en-US" dirty="0" smtClean="0"/>
              <a:t> II: Talking about Time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US" sz="4400" dirty="0" smtClean="0">
                <a:solidFill>
                  <a:srgbClr val="000000"/>
                </a:solidFill>
              </a:rPr>
              <a:t>¿</a:t>
            </a:r>
            <a:r>
              <a:rPr lang="en-US" sz="4400" dirty="0" err="1" smtClean="0">
                <a:solidFill>
                  <a:srgbClr val="000000"/>
                </a:solidFill>
              </a:rPr>
              <a:t>Qué</a:t>
            </a:r>
            <a:r>
              <a:rPr lang="en-US" sz="4400" dirty="0" smtClean="0">
                <a:solidFill>
                  <a:srgbClr val="000000"/>
                </a:solidFill>
              </a:rPr>
              <a:t> </a:t>
            </a:r>
            <a:r>
              <a:rPr lang="en-US" sz="4400" dirty="0" err="1" smtClean="0">
                <a:solidFill>
                  <a:srgbClr val="000000"/>
                </a:solidFill>
              </a:rPr>
              <a:t>hora</a:t>
            </a:r>
            <a:r>
              <a:rPr lang="en-US" sz="4400" dirty="0" smtClean="0">
                <a:solidFill>
                  <a:srgbClr val="000000"/>
                </a:solidFill>
              </a:rPr>
              <a:t> </a:t>
            </a:r>
            <a:r>
              <a:rPr lang="en-US" sz="4400" dirty="0" err="1" smtClean="0">
                <a:solidFill>
                  <a:srgbClr val="000000"/>
                </a:solidFill>
              </a:rPr>
              <a:t>es</a:t>
            </a:r>
            <a:r>
              <a:rPr lang="en-US" sz="4400" dirty="0" smtClean="0">
                <a:solidFill>
                  <a:srgbClr val="000000"/>
                </a:solidFill>
              </a:rPr>
              <a:t>? What time is it?</a:t>
            </a:r>
          </a:p>
          <a:p>
            <a:pPr marL="0" indent="0">
              <a:buNone/>
            </a:pPr>
            <a:r>
              <a:rPr lang="en-US" sz="4400" dirty="0" smtClean="0">
                <a:solidFill>
                  <a:srgbClr val="000000"/>
                </a:solidFill>
              </a:rPr>
              <a:t>¿A </a:t>
            </a:r>
            <a:r>
              <a:rPr lang="en-US" sz="4400" dirty="0" err="1" smtClean="0">
                <a:solidFill>
                  <a:srgbClr val="000000"/>
                </a:solidFill>
              </a:rPr>
              <a:t>qué</a:t>
            </a:r>
            <a:r>
              <a:rPr lang="en-US" sz="4400" dirty="0" smtClean="0">
                <a:solidFill>
                  <a:srgbClr val="000000"/>
                </a:solidFill>
              </a:rPr>
              <a:t> </a:t>
            </a:r>
            <a:r>
              <a:rPr lang="en-US" sz="4400" dirty="0" err="1" smtClean="0">
                <a:solidFill>
                  <a:srgbClr val="000000"/>
                </a:solidFill>
              </a:rPr>
              <a:t>hora</a:t>
            </a:r>
            <a:r>
              <a:rPr lang="en-US" sz="4400" dirty="0" smtClean="0">
                <a:solidFill>
                  <a:srgbClr val="000000"/>
                </a:solidFill>
              </a:rPr>
              <a:t> </a:t>
            </a:r>
            <a:r>
              <a:rPr lang="en-US" sz="4400" dirty="0" err="1" smtClean="0">
                <a:solidFill>
                  <a:srgbClr val="000000"/>
                </a:solidFill>
              </a:rPr>
              <a:t>es</a:t>
            </a:r>
            <a:r>
              <a:rPr lang="en-US" sz="4400" dirty="0" smtClean="0">
                <a:solidFill>
                  <a:srgbClr val="000000"/>
                </a:solidFill>
              </a:rPr>
              <a:t>? At what time is…?</a:t>
            </a:r>
            <a:endParaRPr lang="en-US" sz="4400" dirty="0">
              <a:solidFill>
                <a:srgbClr val="000000"/>
              </a:solidFill>
            </a:endParaRPr>
          </a:p>
          <a:p>
            <a:pPr marL="0" indent="0" algn="ctr">
              <a:buNone/>
            </a:pPr>
            <a:endParaRPr lang="en-US" sz="4400" dirty="0" smtClean="0">
              <a:solidFill>
                <a:srgbClr val="000000"/>
              </a:solidFill>
            </a:endParaRPr>
          </a:p>
          <a:p>
            <a:pPr marL="0" indent="0" algn="ctr">
              <a:buNone/>
            </a:pPr>
            <a:r>
              <a:rPr lang="en-US" sz="4400" dirty="0" smtClean="0">
                <a:solidFill>
                  <a:srgbClr val="000000"/>
                </a:solidFill>
              </a:rPr>
              <a:t>Current vs. Scheduled Time</a:t>
            </a:r>
          </a:p>
          <a:p>
            <a:pPr marL="0" indent="0" algn="ctr">
              <a:buNone/>
            </a:pPr>
            <a:endParaRPr lang="en-US" sz="4400" dirty="0" smtClean="0">
              <a:solidFill>
                <a:srgbClr val="000000"/>
              </a:solidFill>
            </a:endParaRPr>
          </a:p>
          <a:p>
            <a:r>
              <a:rPr lang="es-ES" sz="4400" dirty="0" err="1" smtClean="0"/>
              <a:t>It</a:t>
            </a:r>
            <a:r>
              <a:rPr lang="es-ES" sz="4400" dirty="0" smtClean="0"/>
              <a:t> </a:t>
            </a:r>
            <a:r>
              <a:rPr lang="es-ES" sz="4400" dirty="0" err="1"/>
              <a:t>is</a:t>
            </a:r>
            <a:r>
              <a:rPr lang="es-ES" sz="4400" dirty="0"/>
              <a:t> 6:00 pm.  / I </a:t>
            </a:r>
            <a:r>
              <a:rPr lang="es-ES" sz="4400" dirty="0" err="1"/>
              <a:t>have</a:t>
            </a:r>
            <a:r>
              <a:rPr lang="es-ES" sz="4400" dirty="0"/>
              <a:t> to </a:t>
            </a:r>
            <a:r>
              <a:rPr lang="es-ES" sz="4400" dirty="0" err="1"/>
              <a:t>go</a:t>
            </a:r>
            <a:r>
              <a:rPr lang="es-ES" sz="4400" dirty="0"/>
              <a:t> to </a:t>
            </a:r>
            <a:r>
              <a:rPr lang="es-ES" sz="4400" dirty="0" err="1"/>
              <a:t>my</a:t>
            </a:r>
            <a:r>
              <a:rPr lang="es-ES" sz="4400" dirty="0"/>
              <a:t> </a:t>
            </a:r>
            <a:r>
              <a:rPr lang="es-ES" sz="4400" dirty="0" err="1"/>
              <a:t>house</a:t>
            </a:r>
            <a:r>
              <a:rPr lang="es-ES" sz="4400" dirty="0"/>
              <a:t> at 6:00 pm</a:t>
            </a:r>
            <a:r>
              <a:rPr lang="es-ES" sz="4400" dirty="0" smtClean="0"/>
              <a:t>.</a:t>
            </a:r>
          </a:p>
          <a:p>
            <a:r>
              <a:rPr lang="es-ES" sz="4400" dirty="0" err="1" smtClean="0"/>
              <a:t>It</a:t>
            </a:r>
            <a:r>
              <a:rPr lang="es-ES" sz="4400" dirty="0" smtClean="0"/>
              <a:t> </a:t>
            </a:r>
            <a:r>
              <a:rPr lang="es-ES" sz="4400" dirty="0" err="1"/>
              <a:t>is</a:t>
            </a:r>
            <a:r>
              <a:rPr lang="es-ES" sz="4400" dirty="0"/>
              <a:t> 3:45/ I </a:t>
            </a:r>
            <a:r>
              <a:rPr lang="es-ES" sz="4400" dirty="0" err="1"/>
              <a:t>have</a:t>
            </a:r>
            <a:r>
              <a:rPr lang="es-ES" sz="4400" dirty="0"/>
              <a:t> to </a:t>
            </a:r>
            <a:r>
              <a:rPr lang="es-ES" sz="4400" dirty="0" err="1"/>
              <a:t>go</a:t>
            </a:r>
            <a:r>
              <a:rPr lang="es-ES" sz="4400" dirty="0"/>
              <a:t> to </a:t>
            </a:r>
            <a:r>
              <a:rPr lang="es-ES" sz="4400" dirty="0" err="1"/>
              <a:t>the</a:t>
            </a:r>
            <a:r>
              <a:rPr lang="es-ES" sz="4400" dirty="0"/>
              <a:t> </a:t>
            </a:r>
            <a:r>
              <a:rPr lang="es-ES" sz="4400" dirty="0" err="1"/>
              <a:t>gym</a:t>
            </a:r>
            <a:r>
              <a:rPr lang="es-ES" sz="4400" dirty="0"/>
              <a:t> at 5:00.</a:t>
            </a:r>
            <a:endParaRPr lang="en-US" sz="4400" dirty="0"/>
          </a:p>
          <a:p>
            <a:r>
              <a:rPr lang="en-US" sz="4400" dirty="0" smtClean="0"/>
              <a:t>It </a:t>
            </a:r>
            <a:r>
              <a:rPr lang="en-US" sz="4400" dirty="0"/>
              <a:t>is 5:30 pm/ I am going to do my homework at 6:00pm</a:t>
            </a:r>
            <a:r>
              <a:rPr lang="en-US" sz="4400" dirty="0" smtClean="0"/>
              <a:t>.</a:t>
            </a:r>
            <a:endParaRPr lang="en-US" sz="4400" dirty="0"/>
          </a:p>
          <a:p>
            <a:r>
              <a:rPr lang="es-ES" sz="4400" dirty="0" err="1"/>
              <a:t>It</a:t>
            </a:r>
            <a:r>
              <a:rPr lang="es-ES" sz="4400" dirty="0"/>
              <a:t> </a:t>
            </a:r>
            <a:r>
              <a:rPr lang="es-ES" sz="4400" dirty="0" err="1"/>
              <a:t>is</a:t>
            </a:r>
            <a:r>
              <a:rPr lang="es-ES" sz="4400" dirty="0"/>
              <a:t> 1:30 pm / I </a:t>
            </a:r>
            <a:r>
              <a:rPr lang="es-ES" sz="4400" dirty="0" err="1"/>
              <a:t>have</a:t>
            </a:r>
            <a:r>
              <a:rPr lang="es-ES" sz="4400" dirty="0"/>
              <a:t> </a:t>
            </a:r>
            <a:r>
              <a:rPr lang="es-ES" sz="4400" dirty="0" err="1"/>
              <a:t>class</a:t>
            </a:r>
            <a:r>
              <a:rPr lang="es-ES" sz="4400" dirty="0"/>
              <a:t> at 1:30pm</a:t>
            </a:r>
            <a:r>
              <a:rPr lang="es-ES" sz="4400" dirty="0" smtClean="0"/>
              <a:t>.</a:t>
            </a:r>
          </a:p>
          <a:p>
            <a:r>
              <a:rPr lang="es-ES" sz="4400" dirty="0" err="1"/>
              <a:t>It</a:t>
            </a:r>
            <a:r>
              <a:rPr lang="es-ES" sz="4400" dirty="0"/>
              <a:t> </a:t>
            </a:r>
            <a:r>
              <a:rPr lang="es-ES" sz="4400" dirty="0" err="1"/>
              <a:t>is</a:t>
            </a:r>
            <a:r>
              <a:rPr lang="es-ES" sz="4400" dirty="0"/>
              <a:t> 9:15am/ I </a:t>
            </a:r>
            <a:r>
              <a:rPr lang="es-ES" sz="4400" dirty="0" err="1"/>
              <a:t>go</a:t>
            </a:r>
            <a:r>
              <a:rPr lang="es-ES" sz="4400" dirty="0"/>
              <a:t> to English </a:t>
            </a:r>
            <a:r>
              <a:rPr lang="es-ES" sz="4400" dirty="0" err="1"/>
              <a:t>class</a:t>
            </a:r>
            <a:r>
              <a:rPr lang="es-ES" sz="4400" dirty="0"/>
              <a:t> at 9:15am.</a:t>
            </a:r>
          </a:p>
          <a:p>
            <a:endParaRPr lang="es-ES" sz="4400" dirty="0"/>
          </a:p>
          <a:p>
            <a:endParaRPr lang="en-US" sz="4400" b="1" dirty="0"/>
          </a:p>
          <a:p>
            <a:pPr marL="0" indent="0" algn="ctr">
              <a:buNone/>
            </a:pPr>
            <a:endParaRPr lang="en-US" sz="44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07793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685800" y="984250"/>
            <a:ext cx="7772400" cy="1470025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dirty="0" err="1" smtClean="0"/>
              <a:t>Vocabulario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Pages 2-3</a:t>
            </a:r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1371600" y="2847975"/>
            <a:ext cx="6400800" cy="3286125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3000" dirty="0" smtClean="0"/>
              <a:t>Pictionary Categories: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3000" dirty="0" smtClean="0"/>
              <a:t>Activities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3000" dirty="0" smtClean="0"/>
              <a:t>Food and Drink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3000" dirty="0" smtClean="0"/>
              <a:t>People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3000" dirty="0" smtClean="0"/>
              <a:t>Personality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3000" dirty="0" smtClean="0"/>
              <a:t>Appearance</a:t>
            </a:r>
          </a:p>
        </p:txBody>
      </p:sp>
    </p:spTree>
    <p:extLst>
      <p:ext uri="{BB962C8B-B14F-4D97-AF65-F5344CB8AC3E}">
        <p14:creationId xmlns:p14="http://schemas.microsoft.com/office/powerpoint/2010/main" val="1781351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smtClean="0"/>
              <a:t>El Vocabulario y La Gramática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ctr" eaLnBrk="1" hangingPunct="1">
              <a:buFontTx/>
              <a:buNone/>
              <a:defRPr/>
            </a:pPr>
            <a:r>
              <a:rPr lang="en-US" dirty="0" smtClean="0">
                <a:ea typeface="+mn-ea"/>
              </a:rPr>
              <a:t>People</a:t>
            </a:r>
          </a:p>
          <a:p>
            <a:pPr algn="ctr" eaLnBrk="1" hangingPunct="1">
              <a:buFontTx/>
              <a:buNone/>
              <a:defRPr/>
            </a:pPr>
            <a:r>
              <a:rPr lang="en-US" dirty="0" smtClean="0">
                <a:ea typeface="+mn-ea"/>
              </a:rPr>
              <a:t>Identify who the following people are:</a:t>
            </a:r>
          </a:p>
          <a:p>
            <a:pPr algn="ctr" eaLnBrk="1" hangingPunct="1">
              <a:buFontTx/>
              <a:buNone/>
              <a:defRPr/>
            </a:pPr>
            <a:endParaRPr lang="en-US" dirty="0" smtClean="0">
              <a:ea typeface="+mn-ea"/>
            </a:endParaRPr>
          </a:p>
        </p:txBody>
      </p:sp>
      <p:pic>
        <p:nvPicPr>
          <p:cNvPr id="4101" name="Picture 5" descr="young-girl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3276600"/>
            <a:ext cx="1200150" cy="1209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7" name="Picture 11" descr="C_4_maincontent_10381_mediumimage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3429000"/>
            <a:ext cx="971550" cy="1162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9" name="Picture 13" descr="north3">
            <a:hlinkClick r:id="rId6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3581400"/>
            <a:ext cx="1209675" cy="90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12" name="Text Box 16"/>
          <p:cNvSpPr txBox="1">
            <a:spLocks noChangeArrowheads="1"/>
          </p:cNvSpPr>
          <p:nvPr/>
        </p:nvSpPr>
        <p:spPr bwMode="auto">
          <a:xfrm>
            <a:off x="914400" y="4572000"/>
            <a:ext cx="311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dirty="0">
                <a:latin typeface="Arial" charset="0"/>
                <a:ea typeface="ＭＳ Ｐゴシック" charset="0"/>
              </a:rPr>
              <a:t>1</a:t>
            </a:r>
          </a:p>
        </p:txBody>
      </p:sp>
      <p:sp>
        <p:nvSpPr>
          <p:cNvPr id="4113" name="Text Box 17"/>
          <p:cNvSpPr txBox="1">
            <a:spLocks noChangeArrowheads="1"/>
          </p:cNvSpPr>
          <p:nvPr/>
        </p:nvSpPr>
        <p:spPr bwMode="auto">
          <a:xfrm>
            <a:off x="2590800" y="4572000"/>
            <a:ext cx="311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dirty="0">
                <a:latin typeface="Arial" charset="0"/>
                <a:ea typeface="ＭＳ Ｐゴシック" charset="0"/>
              </a:rPr>
              <a:t>2</a:t>
            </a:r>
          </a:p>
        </p:txBody>
      </p:sp>
      <p:sp>
        <p:nvSpPr>
          <p:cNvPr id="4114" name="Text Box 18"/>
          <p:cNvSpPr txBox="1">
            <a:spLocks noChangeArrowheads="1"/>
          </p:cNvSpPr>
          <p:nvPr/>
        </p:nvSpPr>
        <p:spPr bwMode="auto">
          <a:xfrm>
            <a:off x="4114800" y="4648200"/>
            <a:ext cx="311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dirty="0">
                <a:latin typeface="Arial" charset="0"/>
                <a:ea typeface="ＭＳ Ｐゴシック" charset="0"/>
              </a:rPr>
              <a:t>3</a:t>
            </a:r>
          </a:p>
        </p:txBody>
      </p:sp>
      <p:sp>
        <p:nvSpPr>
          <p:cNvPr id="4115" name="Text Box 19"/>
          <p:cNvSpPr txBox="1">
            <a:spLocks noChangeArrowheads="1"/>
          </p:cNvSpPr>
          <p:nvPr/>
        </p:nvSpPr>
        <p:spPr bwMode="auto">
          <a:xfrm>
            <a:off x="5943600" y="4724400"/>
            <a:ext cx="311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dirty="0">
                <a:latin typeface="Arial" charset="0"/>
                <a:ea typeface="ＭＳ Ｐゴシック" charset="0"/>
              </a:rPr>
              <a:t>4</a:t>
            </a:r>
          </a:p>
        </p:txBody>
      </p:sp>
      <p:sp>
        <p:nvSpPr>
          <p:cNvPr id="4117" name="Text Box 21"/>
          <p:cNvSpPr txBox="1">
            <a:spLocks noChangeArrowheads="1"/>
          </p:cNvSpPr>
          <p:nvPr/>
        </p:nvSpPr>
        <p:spPr bwMode="auto">
          <a:xfrm>
            <a:off x="109538" y="5029200"/>
            <a:ext cx="8677275" cy="1200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9pPr>
          </a:lstStyle>
          <a:p>
            <a:pPr algn="ctr" eaLnBrk="1" hangingPunct="1">
              <a:defRPr/>
            </a:pPr>
            <a:r>
              <a:rPr lang="en-US" sz="1800" dirty="0" smtClean="0">
                <a:latin typeface="Arial" pitchFamily="34" charset="0"/>
              </a:rPr>
              <a:t>Write a sentence that says who the following people are.  Use the verb </a:t>
            </a:r>
            <a:r>
              <a:rPr lang="en-US" sz="1800" dirty="0" err="1" smtClean="0">
                <a:latin typeface="Arial" pitchFamily="34" charset="0"/>
              </a:rPr>
              <a:t>Ser</a:t>
            </a:r>
            <a:r>
              <a:rPr lang="en-US" sz="1800" dirty="0">
                <a:latin typeface="Arial" pitchFamily="34" charset="0"/>
              </a:rPr>
              <a:t> </a:t>
            </a:r>
            <a:r>
              <a:rPr lang="en-US" sz="1800" dirty="0" smtClean="0">
                <a:latin typeface="Arial" pitchFamily="34" charset="0"/>
              </a:rPr>
              <a:t>and the appropriate indefinite article.</a:t>
            </a:r>
            <a:endParaRPr lang="en-US" sz="1800" dirty="0" smtClean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 eaLnBrk="1" hangingPunct="1">
              <a:defRPr/>
            </a:pPr>
            <a:endParaRPr lang="en-US" sz="1800" dirty="0" smtClean="0">
              <a:latin typeface="Arial" pitchFamily="34" charset="0"/>
            </a:endParaRPr>
          </a:p>
          <a:p>
            <a:pPr algn="ctr" eaLnBrk="1" hangingPunct="1">
              <a:defRPr/>
            </a:pPr>
            <a:r>
              <a:rPr lang="en-US" sz="1800" dirty="0" smtClean="0">
                <a:latin typeface="Arial" pitchFamily="34" charset="0"/>
              </a:rPr>
              <a:t>¿</a:t>
            </a:r>
            <a:r>
              <a:rPr lang="en-US" sz="1800" dirty="0" err="1" smtClean="0">
                <a:latin typeface="Arial" pitchFamily="34" charset="0"/>
              </a:rPr>
              <a:t>Quiénes</a:t>
            </a:r>
            <a:r>
              <a:rPr lang="en-US" sz="1800" dirty="0" smtClean="0">
                <a:latin typeface="Arial" pitchFamily="34" charset="0"/>
              </a:rPr>
              <a:t> son?</a:t>
            </a:r>
          </a:p>
        </p:txBody>
      </p:sp>
      <p:pic>
        <p:nvPicPr>
          <p:cNvPr id="2" name="Picture 1" descr="pro-mujer.jp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3048000"/>
            <a:ext cx="1154113" cy="1655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33" name="TextBox 3"/>
          <p:cNvSpPr txBox="1">
            <a:spLocks noChangeArrowheads="1"/>
          </p:cNvSpPr>
          <p:nvPr/>
        </p:nvSpPr>
        <p:spPr bwMode="auto">
          <a:xfrm>
            <a:off x="7772400" y="4800600"/>
            <a:ext cx="3111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32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Tahoma" pitchFamily="34" charset="0"/>
              <a:buChar char="–"/>
              <a:defRPr sz="28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Tahoma" pitchFamily="34" charset="0"/>
              <a:buChar char="–"/>
              <a:defRPr sz="20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v"/>
              <a:defRPr sz="20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itchFamily="2" charset="2"/>
              <a:buChar char="v"/>
              <a:defRPr sz="20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itchFamily="2" charset="2"/>
              <a:buChar char="v"/>
              <a:defRPr sz="20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itchFamily="2" charset="2"/>
              <a:buChar char="v"/>
              <a:defRPr sz="20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itchFamily="2" charset="2"/>
              <a:buChar char="v"/>
              <a:defRPr sz="20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/>
              <a:t>5</a:t>
            </a:r>
          </a:p>
        </p:txBody>
      </p:sp>
      <p:pic>
        <p:nvPicPr>
          <p:cNvPr id="5" name="Picture 4" descr="Unknown-2.jpe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3505200"/>
            <a:ext cx="16891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174912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¿De dónde son?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609600" indent="-609600" eaLnBrk="1" hangingPunct="1">
              <a:buFontTx/>
              <a:buAutoNum type="arabicPeriod"/>
              <a:defRPr/>
            </a:pPr>
            <a:r>
              <a:rPr lang="en-US" smtClean="0"/>
              <a:t>Miguel</a:t>
            </a:r>
          </a:p>
          <a:p>
            <a:pPr marL="609600" indent="-609600" eaLnBrk="1" hangingPunct="1">
              <a:buFontTx/>
              <a:buAutoNum type="arabicPeriod"/>
              <a:defRPr/>
            </a:pPr>
            <a:r>
              <a:rPr lang="en-US" smtClean="0"/>
              <a:t>Mis amigos</a:t>
            </a:r>
          </a:p>
          <a:p>
            <a:pPr marL="609600" indent="-609600" eaLnBrk="1" hangingPunct="1">
              <a:buFontTx/>
              <a:buAutoNum type="arabicPeriod"/>
              <a:defRPr/>
            </a:pPr>
            <a:r>
              <a:rPr lang="en-US" smtClean="0"/>
              <a:t>Yo</a:t>
            </a:r>
          </a:p>
          <a:p>
            <a:pPr marL="609600" indent="-609600" eaLnBrk="1" hangingPunct="1">
              <a:buFontTx/>
              <a:buAutoNum type="arabicPeriod"/>
              <a:defRPr/>
            </a:pPr>
            <a:r>
              <a:rPr lang="en-US" smtClean="0"/>
              <a:t>Tú</a:t>
            </a:r>
          </a:p>
          <a:p>
            <a:pPr marL="609600" indent="-609600" eaLnBrk="1" hangingPunct="1">
              <a:buFontTx/>
              <a:buAutoNum type="arabicPeriod"/>
              <a:defRPr/>
            </a:pPr>
            <a:r>
              <a:rPr lang="en-US" smtClean="0"/>
              <a:t>Mi amiga</a:t>
            </a:r>
          </a:p>
          <a:p>
            <a:pPr marL="609600" indent="-609600" eaLnBrk="1" hangingPunct="1">
              <a:buFontTx/>
              <a:buAutoNum type="arabicPeriod"/>
              <a:defRPr/>
            </a:pPr>
            <a:r>
              <a:rPr lang="en-US" smtClean="0"/>
              <a:t>Los estudiantes</a:t>
            </a:r>
          </a:p>
        </p:txBody>
      </p:sp>
      <p:pic>
        <p:nvPicPr>
          <p:cNvPr id="6148" name="Picture 91" descr="See full size image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1219200"/>
            <a:ext cx="4049713" cy="3681413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32" name="Text Box 92"/>
          <p:cNvSpPr txBox="1">
            <a:spLocks noChangeArrowheads="1"/>
          </p:cNvSpPr>
          <p:nvPr/>
        </p:nvSpPr>
        <p:spPr bwMode="auto">
          <a:xfrm>
            <a:off x="4784725" y="2241550"/>
            <a:ext cx="3095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>
                <a:latin typeface="Tahoma" charset="0"/>
                <a:ea typeface="ＭＳ Ｐゴシック" charset="0"/>
              </a:rPr>
              <a:t>1</a:t>
            </a:r>
          </a:p>
        </p:txBody>
      </p:sp>
      <p:sp>
        <p:nvSpPr>
          <p:cNvPr id="10336" name="SMARTPenAnnotation0"/>
          <p:cNvSpPr>
            <a:spLocks/>
          </p:cNvSpPr>
          <p:nvPr/>
        </p:nvSpPr>
        <p:spPr bwMode="auto">
          <a:xfrm>
            <a:off x="4737100" y="2351088"/>
            <a:ext cx="322263" cy="357187"/>
          </a:xfrm>
          <a:custGeom>
            <a:avLst/>
            <a:gdLst>
              <a:gd name="T0" fmla="*/ 315913 w 203"/>
              <a:gd name="T1" fmla="*/ 36512 h 225"/>
              <a:gd name="T2" fmla="*/ 296863 w 203"/>
              <a:gd name="T3" fmla="*/ 11112 h 225"/>
              <a:gd name="T4" fmla="*/ 273050 w 203"/>
              <a:gd name="T5" fmla="*/ 3175 h 225"/>
              <a:gd name="T6" fmla="*/ 244475 w 203"/>
              <a:gd name="T7" fmla="*/ 0 h 225"/>
              <a:gd name="T8" fmla="*/ 219075 w 203"/>
              <a:gd name="T9" fmla="*/ 1587 h 225"/>
              <a:gd name="T10" fmla="*/ 200025 w 203"/>
              <a:gd name="T11" fmla="*/ 6350 h 225"/>
              <a:gd name="T12" fmla="*/ 176213 w 203"/>
              <a:gd name="T13" fmla="*/ 15875 h 225"/>
              <a:gd name="T14" fmla="*/ 160338 w 203"/>
              <a:gd name="T15" fmla="*/ 23812 h 225"/>
              <a:gd name="T16" fmla="*/ 141288 w 203"/>
              <a:gd name="T17" fmla="*/ 33337 h 225"/>
              <a:gd name="T18" fmla="*/ 123825 w 203"/>
              <a:gd name="T19" fmla="*/ 47625 h 225"/>
              <a:gd name="T20" fmla="*/ 69850 w 203"/>
              <a:gd name="T21" fmla="*/ 100012 h 225"/>
              <a:gd name="T22" fmla="*/ 52388 w 203"/>
              <a:gd name="T23" fmla="*/ 120650 h 225"/>
              <a:gd name="T24" fmla="*/ 33338 w 203"/>
              <a:gd name="T25" fmla="*/ 149225 h 225"/>
              <a:gd name="T26" fmla="*/ 19050 w 203"/>
              <a:gd name="T27" fmla="*/ 165100 h 225"/>
              <a:gd name="T28" fmla="*/ 11113 w 203"/>
              <a:gd name="T29" fmla="*/ 184150 h 225"/>
              <a:gd name="T30" fmla="*/ 3175 w 203"/>
              <a:gd name="T31" fmla="*/ 214312 h 225"/>
              <a:gd name="T32" fmla="*/ 0 w 203"/>
              <a:gd name="T33" fmla="*/ 238125 h 225"/>
              <a:gd name="T34" fmla="*/ 0 w 203"/>
              <a:gd name="T35" fmla="*/ 266700 h 225"/>
              <a:gd name="T36" fmla="*/ 9525 w 203"/>
              <a:gd name="T37" fmla="*/ 296862 h 225"/>
              <a:gd name="T38" fmla="*/ 28575 w 203"/>
              <a:gd name="T39" fmla="*/ 325437 h 225"/>
              <a:gd name="T40" fmla="*/ 53975 w 203"/>
              <a:gd name="T41" fmla="*/ 344487 h 225"/>
              <a:gd name="T42" fmla="*/ 71438 w 203"/>
              <a:gd name="T43" fmla="*/ 347662 h 225"/>
              <a:gd name="T44" fmla="*/ 88900 w 203"/>
              <a:gd name="T45" fmla="*/ 352425 h 225"/>
              <a:gd name="T46" fmla="*/ 112713 w 203"/>
              <a:gd name="T47" fmla="*/ 355600 h 225"/>
              <a:gd name="T48" fmla="*/ 155575 w 203"/>
              <a:gd name="T49" fmla="*/ 354012 h 225"/>
              <a:gd name="T50" fmla="*/ 179388 w 203"/>
              <a:gd name="T51" fmla="*/ 347662 h 225"/>
              <a:gd name="T52" fmla="*/ 201613 w 203"/>
              <a:gd name="T53" fmla="*/ 331787 h 225"/>
              <a:gd name="T54" fmla="*/ 225425 w 203"/>
              <a:gd name="T55" fmla="*/ 306387 h 225"/>
              <a:gd name="T56" fmla="*/ 244475 w 203"/>
              <a:gd name="T57" fmla="*/ 273050 h 225"/>
              <a:gd name="T58" fmla="*/ 250825 w 203"/>
              <a:gd name="T59" fmla="*/ 255587 h 225"/>
              <a:gd name="T60" fmla="*/ 257175 w 203"/>
              <a:gd name="T61" fmla="*/ 230187 h 225"/>
              <a:gd name="T62" fmla="*/ 263525 w 203"/>
              <a:gd name="T63" fmla="*/ 211137 h 225"/>
              <a:gd name="T64" fmla="*/ 261938 w 203"/>
              <a:gd name="T65" fmla="*/ 188912 h 225"/>
              <a:gd name="T66" fmla="*/ 257175 w 203"/>
              <a:gd name="T67" fmla="*/ 168275 h 225"/>
              <a:gd name="T68" fmla="*/ 249238 w 203"/>
              <a:gd name="T69" fmla="*/ 155575 h 225"/>
              <a:gd name="T70" fmla="*/ 246063 w 203"/>
              <a:gd name="T71" fmla="*/ 149225 h 225"/>
              <a:gd name="T72" fmla="*/ 242888 w 203"/>
              <a:gd name="T73" fmla="*/ 155575 h 225"/>
              <a:gd name="T74" fmla="*/ 247650 w 203"/>
              <a:gd name="T75" fmla="*/ 161925 h 225"/>
              <a:gd name="T76" fmla="*/ 249238 w 203"/>
              <a:gd name="T77" fmla="*/ 180975 h 225"/>
              <a:gd name="T78" fmla="*/ 258763 w 203"/>
              <a:gd name="T79" fmla="*/ 206375 h 225"/>
              <a:gd name="T80" fmla="*/ 266700 w 203"/>
              <a:gd name="T81" fmla="*/ 233362 h 225"/>
              <a:gd name="T82" fmla="*/ 277813 w 203"/>
              <a:gd name="T83" fmla="*/ 260350 h 225"/>
              <a:gd name="T84" fmla="*/ 287338 w 203"/>
              <a:gd name="T85" fmla="*/ 284162 h 225"/>
              <a:gd name="T86" fmla="*/ 292100 w 203"/>
              <a:gd name="T87" fmla="*/ 298450 h 225"/>
              <a:gd name="T88" fmla="*/ 292100 w 203"/>
              <a:gd name="T89" fmla="*/ 298450 h 225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0" t="0" r="r" b="b"/>
            <a:pathLst>
              <a:path w="203" h="225">
                <a:moveTo>
                  <a:pt x="202" y="27"/>
                </a:moveTo>
                <a:lnTo>
                  <a:pt x="200" y="24"/>
                </a:lnTo>
                <a:lnTo>
                  <a:pt x="199" y="23"/>
                </a:lnTo>
                <a:lnTo>
                  <a:pt x="198" y="18"/>
                </a:lnTo>
                <a:lnTo>
                  <a:pt x="193" y="13"/>
                </a:lnTo>
                <a:lnTo>
                  <a:pt x="187" y="7"/>
                </a:lnTo>
                <a:lnTo>
                  <a:pt x="185" y="6"/>
                </a:lnTo>
                <a:lnTo>
                  <a:pt x="177" y="4"/>
                </a:lnTo>
                <a:lnTo>
                  <a:pt x="172" y="2"/>
                </a:lnTo>
                <a:lnTo>
                  <a:pt x="166" y="1"/>
                </a:lnTo>
                <a:lnTo>
                  <a:pt x="160" y="0"/>
                </a:lnTo>
                <a:lnTo>
                  <a:pt x="154" y="0"/>
                </a:lnTo>
                <a:lnTo>
                  <a:pt x="145" y="0"/>
                </a:lnTo>
                <a:lnTo>
                  <a:pt x="141" y="0"/>
                </a:lnTo>
                <a:lnTo>
                  <a:pt x="138" y="1"/>
                </a:lnTo>
                <a:lnTo>
                  <a:pt x="134" y="2"/>
                </a:lnTo>
                <a:lnTo>
                  <a:pt x="130" y="3"/>
                </a:lnTo>
                <a:lnTo>
                  <a:pt x="126" y="4"/>
                </a:lnTo>
                <a:lnTo>
                  <a:pt x="123" y="6"/>
                </a:lnTo>
                <a:lnTo>
                  <a:pt x="119" y="7"/>
                </a:lnTo>
                <a:lnTo>
                  <a:pt x="111" y="10"/>
                </a:lnTo>
                <a:lnTo>
                  <a:pt x="108" y="12"/>
                </a:lnTo>
                <a:lnTo>
                  <a:pt x="104" y="13"/>
                </a:lnTo>
                <a:lnTo>
                  <a:pt x="101" y="15"/>
                </a:lnTo>
                <a:lnTo>
                  <a:pt x="97" y="17"/>
                </a:lnTo>
                <a:lnTo>
                  <a:pt x="93" y="19"/>
                </a:lnTo>
                <a:lnTo>
                  <a:pt x="89" y="21"/>
                </a:lnTo>
                <a:lnTo>
                  <a:pt x="85" y="24"/>
                </a:lnTo>
                <a:lnTo>
                  <a:pt x="82" y="27"/>
                </a:lnTo>
                <a:lnTo>
                  <a:pt x="78" y="30"/>
                </a:lnTo>
                <a:lnTo>
                  <a:pt x="74" y="33"/>
                </a:lnTo>
                <a:lnTo>
                  <a:pt x="66" y="41"/>
                </a:lnTo>
                <a:lnTo>
                  <a:pt x="44" y="63"/>
                </a:lnTo>
                <a:lnTo>
                  <a:pt x="40" y="67"/>
                </a:lnTo>
                <a:lnTo>
                  <a:pt x="37" y="72"/>
                </a:lnTo>
                <a:lnTo>
                  <a:pt x="33" y="76"/>
                </a:lnTo>
                <a:lnTo>
                  <a:pt x="27" y="85"/>
                </a:lnTo>
                <a:lnTo>
                  <a:pt x="24" y="90"/>
                </a:lnTo>
                <a:lnTo>
                  <a:pt x="21" y="94"/>
                </a:lnTo>
                <a:lnTo>
                  <a:pt x="18" y="97"/>
                </a:lnTo>
                <a:lnTo>
                  <a:pt x="15" y="101"/>
                </a:lnTo>
                <a:lnTo>
                  <a:pt x="12" y="104"/>
                </a:lnTo>
                <a:lnTo>
                  <a:pt x="10" y="108"/>
                </a:lnTo>
                <a:lnTo>
                  <a:pt x="8" y="113"/>
                </a:lnTo>
                <a:lnTo>
                  <a:pt x="7" y="116"/>
                </a:lnTo>
                <a:lnTo>
                  <a:pt x="4" y="127"/>
                </a:lnTo>
                <a:lnTo>
                  <a:pt x="3" y="131"/>
                </a:lnTo>
                <a:lnTo>
                  <a:pt x="2" y="135"/>
                </a:lnTo>
                <a:lnTo>
                  <a:pt x="1" y="139"/>
                </a:lnTo>
                <a:lnTo>
                  <a:pt x="0" y="146"/>
                </a:lnTo>
                <a:lnTo>
                  <a:pt x="0" y="150"/>
                </a:lnTo>
                <a:lnTo>
                  <a:pt x="0" y="154"/>
                </a:lnTo>
                <a:lnTo>
                  <a:pt x="0" y="165"/>
                </a:lnTo>
                <a:lnTo>
                  <a:pt x="0" y="168"/>
                </a:lnTo>
                <a:lnTo>
                  <a:pt x="1" y="175"/>
                </a:lnTo>
                <a:lnTo>
                  <a:pt x="3" y="181"/>
                </a:lnTo>
                <a:lnTo>
                  <a:pt x="6" y="187"/>
                </a:lnTo>
                <a:lnTo>
                  <a:pt x="10" y="193"/>
                </a:lnTo>
                <a:lnTo>
                  <a:pt x="15" y="199"/>
                </a:lnTo>
                <a:lnTo>
                  <a:pt x="18" y="205"/>
                </a:lnTo>
                <a:lnTo>
                  <a:pt x="23" y="210"/>
                </a:lnTo>
                <a:lnTo>
                  <a:pt x="28" y="213"/>
                </a:lnTo>
                <a:lnTo>
                  <a:pt x="34" y="217"/>
                </a:lnTo>
                <a:lnTo>
                  <a:pt x="38" y="218"/>
                </a:lnTo>
                <a:lnTo>
                  <a:pt x="41" y="219"/>
                </a:lnTo>
                <a:lnTo>
                  <a:pt x="45" y="219"/>
                </a:lnTo>
                <a:lnTo>
                  <a:pt x="49" y="220"/>
                </a:lnTo>
                <a:lnTo>
                  <a:pt x="53" y="221"/>
                </a:lnTo>
                <a:lnTo>
                  <a:pt x="56" y="222"/>
                </a:lnTo>
                <a:lnTo>
                  <a:pt x="59" y="223"/>
                </a:lnTo>
                <a:lnTo>
                  <a:pt x="65" y="224"/>
                </a:lnTo>
                <a:lnTo>
                  <a:pt x="71" y="224"/>
                </a:lnTo>
                <a:lnTo>
                  <a:pt x="77" y="224"/>
                </a:lnTo>
                <a:lnTo>
                  <a:pt x="92" y="224"/>
                </a:lnTo>
                <a:lnTo>
                  <a:pt x="98" y="223"/>
                </a:lnTo>
                <a:lnTo>
                  <a:pt x="104" y="221"/>
                </a:lnTo>
                <a:lnTo>
                  <a:pt x="108" y="221"/>
                </a:lnTo>
                <a:lnTo>
                  <a:pt x="113" y="219"/>
                </a:lnTo>
                <a:lnTo>
                  <a:pt x="116" y="218"/>
                </a:lnTo>
                <a:lnTo>
                  <a:pt x="121" y="214"/>
                </a:lnTo>
                <a:lnTo>
                  <a:pt x="127" y="209"/>
                </a:lnTo>
                <a:lnTo>
                  <a:pt x="133" y="203"/>
                </a:lnTo>
                <a:lnTo>
                  <a:pt x="138" y="198"/>
                </a:lnTo>
                <a:lnTo>
                  <a:pt x="142" y="193"/>
                </a:lnTo>
                <a:lnTo>
                  <a:pt x="146" y="187"/>
                </a:lnTo>
                <a:lnTo>
                  <a:pt x="149" y="181"/>
                </a:lnTo>
                <a:lnTo>
                  <a:pt x="154" y="172"/>
                </a:lnTo>
                <a:lnTo>
                  <a:pt x="155" y="168"/>
                </a:lnTo>
                <a:lnTo>
                  <a:pt x="157" y="165"/>
                </a:lnTo>
                <a:lnTo>
                  <a:pt x="158" y="161"/>
                </a:lnTo>
                <a:lnTo>
                  <a:pt x="159" y="157"/>
                </a:lnTo>
                <a:lnTo>
                  <a:pt x="161" y="150"/>
                </a:lnTo>
                <a:lnTo>
                  <a:pt x="162" y="145"/>
                </a:lnTo>
                <a:lnTo>
                  <a:pt x="164" y="143"/>
                </a:lnTo>
                <a:lnTo>
                  <a:pt x="165" y="138"/>
                </a:lnTo>
                <a:lnTo>
                  <a:pt x="166" y="133"/>
                </a:lnTo>
                <a:lnTo>
                  <a:pt x="166" y="127"/>
                </a:lnTo>
                <a:lnTo>
                  <a:pt x="166" y="120"/>
                </a:lnTo>
                <a:lnTo>
                  <a:pt x="165" y="119"/>
                </a:lnTo>
                <a:lnTo>
                  <a:pt x="163" y="114"/>
                </a:lnTo>
                <a:lnTo>
                  <a:pt x="162" y="111"/>
                </a:lnTo>
                <a:lnTo>
                  <a:pt x="162" y="106"/>
                </a:lnTo>
                <a:lnTo>
                  <a:pt x="161" y="105"/>
                </a:lnTo>
                <a:lnTo>
                  <a:pt x="158" y="99"/>
                </a:lnTo>
                <a:lnTo>
                  <a:pt x="157" y="98"/>
                </a:lnTo>
                <a:lnTo>
                  <a:pt x="157" y="95"/>
                </a:lnTo>
                <a:lnTo>
                  <a:pt x="157" y="94"/>
                </a:lnTo>
                <a:lnTo>
                  <a:pt x="155" y="94"/>
                </a:lnTo>
                <a:lnTo>
                  <a:pt x="154" y="95"/>
                </a:lnTo>
                <a:lnTo>
                  <a:pt x="153" y="95"/>
                </a:lnTo>
                <a:lnTo>
                  <a:pt x="153" y="98"/>
                </a:lnTo>
                <a:lnTo>
                  <a:pt x="154" y="100"/>
                </a:lnTo>
                <a:lnTo>
                  <a:pt x="155" y="101"/>
                </a:lnTo>
                <a:lnTo>
                  <a:pt x="156" y="102"/>
                </a:lnTo>
                <a:lnTo>
                  <a:pt x="156" y="105"/>
                </a:lnTo>
                <a:lnTo>
                  <a:pt x="157" y="111"/>
                </a:lnTo>
                <a:lnTo>
                  <a:pt x="157" y="114"/>
                </a:lnTo>
                <a:lnTo>
                  <a:pt x="160" y="120"/>
                </a:lnTo>
                <a:lnTo>
                  <a:pt x="161" y="125"/>
                </a:lnTo>
                <a:lnTo>
                  <a:pt x="163" y="130"/>
                </a:lnTo>
                <a:lnTo>
                  <a:pt x="164" y="136"/>
                </a:lnTo>
                <a:lnTo>
                  <a:pt x="166" y="142"/>
                </a:lnTo>
                <a:lnTo>
                  <a:pt x="168" y="147"/>
                </a:lnTo>
                <a:lnTo>
                  <a:pt x="171" y="153"/>
                </a:lnTo>
                <a:lnTo>
                  <a:pt x="173" y="158"/>
                </a:lnTo>
                <a:lnTo>
                  <a:pt x="175" y="164"/>
                </a:lnTo>
                <a:lnTo>
                  <a:pt x="177" y="170"/>
                </a:lnTo>
                <a:lnTo>
                  <a:pt x="179" y="176"/>
                </a:lnTo>
                <a:lnTo>
                  <a:pt x="181" y="179"/>
                </a:lnTo>
                <a:lnTo>
                  <a:pt x="182" y="181"/>
                </a:lnTo>
                <a:lnTo>
                  <a:pt x="183" y="184"/>
                </a:lnTo>
                <a:lnTo>
                  <a:pt x="184" y="188"/>
                </a:lnTo>
                <a:lnTo>
                  <a:pt x="184" y="189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0337" name="SMARTPenAnnotation1"/>
          <p:cNvSpPr>
            <a:spLocks/>
          </p:cNvSpPr>
          <p:nvPr/>
        </p:nvSpPr>
        <p:spPr bwMode="auto">
          <a:xfrm>
            <a:off x="4843463" y="2465388"/>
            <a:ext cx="287337" cy="87312"/>
          </a:xfrm>
          <a:custGeom>
            <a:avLst/>
            <a:gdLst>
              <a:gd name="T0" fmla="*/ 0 w 181"/>
              <a:gd name="T1" fmla="*/ 85725 h 55"/>
              <a:gd name="T2" fmla="*/ 38100 w 181"/>
              <a:gd name="T3" fmla="*/ 85725 h 55"/>
              <a:gd name="T4" fmla="*/ 41275 w 181"/>
              <a:gd name="T5" fmla="*/ 84137 h 55"/>
              <a:gd name="T6" fmla="*/ 42862 w 181"/>
              <a:gd name="T7" fmla="*/ 82550 h 55"/>
              <a:gd name="T8" fmla="*/ 46037 w 181"/>
              <a:gd name="T9" fmla="*/ 80962 h 55"/>
              <a:gd name="T10" fmla="*/ 52387 w 181"/>
              <a:gd name="T11" fmla="*/ 79375 h 55"/>
              <a:gd name="T12" fmla="*/ 60325 w 181"/>
              <a:gd name="T13" fmla="*/ 77787 h 55"/>
              <a:gd name="T14" fmla="*/ 65087 w 181"/>
              <a:gd name="T15" fmla="*/ 76200 h 55"/>
              <a:gd name="T16" fmla="*/ 69850 w 181"/>
              <a:gd name="T17" fmla="*/ 74612 h 55"/>
              <a:gd name="T18" fmla="*/ 74612 w 181"/>
              <a:gd name="T19" fmla="*/ 73025 h 55"/>
              <a:gd name="T20" fmla="*/ 84137 w 181"/>
              <a:gd name="T21" fmla="*/ 68262 h 55"/>
              <a:gd name="T22" fmla="*/ 98425 w 181"/>
              <a:gd name="T23" fmla="*/ 60325 h 55"/>
              <a:gd name="T24" fmla="*/ 103187 w 181"/>
              <a:gd name="T25" fmla="*/ 58737 h 55"/>
              <a:gd name="T26" fmla="*/ 109537 w 181"/>
              <a:gd name="T27" fmla="*/ 55562 h 55"/>
              <a:gd name="T28" fmla="*/ 115887 w 181"/>
              <a:gd name="T29" fmla="*/ 53975 h 55"/>
              <a:gd name="T30" fmla="*/ 122237 w 181"/>
              <a:gd name="T31" fmla="*/ 50800 h 55"/>
              <a:gd name="T32" fmla="*/ 128587 w 181"/>
              <a:gd name="T33" fmla="*/ 47625 h 55"/>
              <a:gd name="T34" fmla="*/ 136525 w 181"/>
              <a:gd name="T35" fmla="*/ 42862 h 55"/>
              <a:gd name="T36" fmla="*/ 142875 w 181"/>
              <a:gd name="T37" fmla="*/ 39687 h 55"/>
              <a:gd name="T38" fmla="*/ 150812 w 181"/>
              <a:gd name="T39" fmla="*/ 36512 h 55"/>
              <a:gd name="T40" fmla="*/ 157162 w 181"/>
              <a:gd name="T41" fmla="*/ 33337 h 55"/>
              <a:gd name="T42" fmla="*/ 165100 w 181"/>
              <a:gd name="T43" fmla="*/ 30162 h 55"/>
              <a:gd name="T44" fmla="*/ 179387 w 181"/>
              <a:gd name="T45" fmla="*/ 25400 h 55"/>
              <a:gd name="T46" fmla="*/ 242887 w 181"/>
              <a:gd name="T47" fmla="*/ 4762 h 55"/>
              <a:gd name="T48" fmla="*/ 249237 w 181"/>
              <a:gd name="T49" fmla="*/ 3175 h 55"/>
              <a:gd name="T50" fmla="*/ 257175 w 181"/>
              <a:gd name="T51" fmla="*/ 0 h 55"/>
              <a:gd name="T52" fmla="*/ 265112 w 181"/>
              <a:gd name="T53" fmla="*/ 0 h 55"/>
              <a:gd name="T54" fmla="*/ 273050 w 181"/>
              <a:gd name="T55" fmla="*/ 0 h 55"/>
              <a:gd name="T56" fmla="*/ 285750 w 181"/>
              <a:gd name="T57" fmla="*/ 0 h 55"/>
              <a:gd name="T58" fmla="*/ 279400 w 181"/>
              <a:gd name="T59" fmla="*/ 0 h 55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181" h="55">
                <a:moveTo>
                  <a:pt x="0" y="54"/>
                </a:moveTo>
                <a:lnTo>
                  <a:pt x="24" y="54"/>
                </a:lnTo>
                <a:lnTo>
                  <a:pt x="26" y="53"/>
                </a:lnTo>
                <a:lnTo>
                  <a:pt x="27" y="52"/>
                </a:lnTo>
                <a:lnTo>
                  <a:pt x="29" y="51"/>
                </a:lnTo>
                <a:lnTo>
                  <a:pt x="33" y="50"/>
                </a:lnTo>
                <a:lnTo>
                  <a:pt x="38" y="49"/>
                </a:lnTo>
                <a:lnTo>
                  <a:pt x="41" y="48"/>
                </a:lnTo>
                <a:lnTo>
                  <a:pt x="44" y="47"/>
                </a:lnTo>
                <a:lnTo>
                  <a:pt x="47" y="46"/>
                </a:lnTo>
                <a:lnTo>
                  <a:pt x="53" y="43"/>
                </a:lnTo>
                <a:lnTo>
                  <a:pt x="62" y="38"/>
                </a:lnTo>
                <a:lnTo>
                  <a:pt x="65" y="37"/>
                </a:lnTo>
                <a:lnTo>
                  <a:pt x="69" y="35"/>
                </a:lnTo>
                <a:lnTo>
                  <a:pt x="73" y="34"/>
                </a:lnTo>
                <a:lnTo>
                  <a:pt x="77" y="32"/>
                </a:lnTo>
                <a:lnTo>
                  <a:pt x="81" y="30"/>
                </a:lnTo>
                <a:lnTo>
                  <a:pt x="86" y="27"/>
                </a:lnTo>
                <a:lnTo>
                  <a:pt x="90" y="25"/>
                </a:lnTo>
                <a:lnTo>
                  <a:pt x="95" y="23"/>
                </a:lnTo>
                <a:lnTo>
                  <a:pt x="99" y="21"/>
                </a:lnTo>
                <a:lnTo>
                  <a:pt x="104" y="19"/>
                </a:lnTo>
                <a:lnTo>
                  <a:pt x="113" y="16"/>
                </a:lnTo>
                <a:lnTo>
                  <a:pt x="153" y="3"/>
                </a:lnTo>
                <a:lnTo>
                  <a:pt x="157" y="2"/>
                </a:lnTo>
                <a:lnTo>
                  <a:pt x="162" y="0"/>
                </a:lnTo>
                <a:lnTo>
                  <a:pt x="167" y="0"/>
                </a:lnTo>
                <a:lnTo>
                  <a:pt x="172" y="0"/>
                </a:lnTo>
                <a:lnTo>
                  <a:pt x="180" y="0"/>
                </a:lnTo>
                <a:lnTo>
                  <a:pt x="176" y="0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0338" name="SMARTPenAnnotation2"/>
          <p:cNvSpPr>
            <a:spLocks/>
          </p:cNvSpPr>
          <p:nvPr/>
        </p:nvSpPr>
        <p:spPr bwMode="auto">
          <a:xfrm>
            <a:off x="5214938" y="2779713"/>
            <a:ext cx="265112" cy="171450"/>
          </a:xfrm>
          <a:custGeom>
            <a:avLst/>
            <a:gdLst>
              <a:gd name="T0" fmla="*/ 134937 w 167"/>
              <a:gd name="T1" fmla="*/ 6350 h 108"/>
              <a:gd name="T2" fmla="*/ 130175 w 167"/>
              <a:gd name="T3" fmla="*/ 4763 h 108"/>
              <a:gd name="T4" fmla="*/ 127000 w 167"/>
              <a:gd name="T5" fmla="*/ 0 h 108"/>
              <a:gd name="T6" fmla="*/ 107950 w 167"/>
              <a:gd name="T7" fmla="*/ 0 h 108"/>
              <a:gd name="T8" fmla="*/ 65087 w 167"/>
              <a:gd name="T9" fmla="*/ 3175 h 108"/>
              <a:gd name="T10" fmla="*/ 52387 w 167"/>
              <a:gd name="T11" fmla="*/ 4763 h 108"/>
              <a:gd name="T12" fmla="*/ 30162 w 167"/>
              <a:gd name="T13" fmla="*/ 15875 h 108"/>
              <a:gd name="T14" fmla="*/ 17462 w 167"/>
              <a:gd name="T15" fmla="*/ 20638 h 108"/>
              <a:gd name="T16" fmla="*/ 12700 w 167"/>
              <a:gd name="T17" fmla="*/ 28575 h 108"/>
              <a:gd name="T18" fmla="*/ 3175 w 167"/>
              <a:gd name="T19" fmla="*/ 39688 h 108"/>
              <a:gd name="T20" fmla="*/ 1587 w 167"/>
              <a:gd name="T21" fmla="*/ 49213 h 108"/>
              <a:gd name="T22" fmla="*/ 12700 w 167"/>
              <a:gd name="T23" fmla="*/ 61913 h 108"/>
              <a:gd name="T24" fmla="*/ 30162 w 167"/>
              <a:gd name="T25" fmla="*/ 69850 h 108"/>
              <a:gd name="T26" fmla="*/ 49212 w 167"/>
              <a:gd name="T27" fmla="*/ 74613 h 108"/>
              <a:gd name="T28" fmla="*/ 61912 w 167"/>
              <a:gd name="T29" fmla="*/ 76200 h 108"/>
              <a:gd name="T30" fmla="*/ 79375 w 167"/>
              <a:gd name="T31" fmla="*/ 82550 h 108"/>
              <a:gd name="T32" fmla="*/ 93662 w 167"/>
              <a:gd name="T33" fmla="*/ 82550 h 108"/>
              <a:gd name="T34" fmla="*/ 111125 w 167"/>
              <a:gd name="T35" fmla="*/ 77788 h 108"/>
              <a:gd name="T36" fmla="*/ 128587 w 167"/>
              <a:gd name="T37" fmla="*/ 77788 h 108"/>
              <a:gd name="T38" fmla="*/ 127000 w 167"/>
              <a:gd name="T39" fmla="*/ 71438 h 108"/>
              <a:gd name="T40" fmla="*/ 115887 w 167"/>
              <a:gd name="T41" fmla="*/ 71438 h 108"/>
              <a:gd name="T42" fmla="*/ 101600 w 167"/>
              <a:gd name="T43" fmla="*/ 76200 h 108"/>
              <a:gd name="T44" fmla="*/ 85725 w 167"/>
              <a:gd name="T45" fmla="*/ 82550 h 108"/>
              <a:gd name="T46" fmla="*/ 68262 w 167"/>
              <a:gd name="T47" fmla="*/ 85725 h 108"/>
              <a:gd name="T48" fmla="*/ 52387 w 167"/>
              <a:gd name="T49" fmla="*/ 96838 h 108"/>
              <a:gd name="T50" fmla="*/ 39687 w 167"/>
              <a:gd name="T51" fmla="*/ 106363 h 108"/>
              <a:gd name="T52" fmla="*/ 34925 w 167"/>
              <a:gd name="T53" fmla="*/ 111125 h 108"/>
              <a:gd name="T54" fmla="*/ 23812 w 167"/>
              <a:gd name="T55" fmla="*/ 119063 h 108"/>
              <a:gd name="T56" fmla="*/ 14287 w 167"/>
              <a:gd name="T57" fmla="*/ 131763 h 108"/>
              <a:gd name="T58" fmla="*/ 17462 w 167"/>
              <a:gd name="T59" fmla="*/ 138113 h 108"/>
              <a:gd name="T60" fmla="*/ 23812 w 167"/>
              <a:gd name="T61" fmla="*/ 149225 h 108"/>
              <a:gd name="T62" fmla="*/ 34925 w 167"/>
              <a:gd name="T63" fmla="*/ 160338 h 108"/>
              <a:gd name="T64" fmla="*/ 50800 w 167"/>
              <a:gd name="T65" fmla="*/ 166688 h 108"/>
              <a:gd name="T66" fmla="*/ 69850 w 167"/>
              <a:gd name="T67" fmla="*/ 169863 h 108"/>
              <a:gd name="T68" fmla="*/ 95250 w 167"/>
              <a:gd name="T69" fmla="*/ 169863 h 108"/>
              <a:gd name="T70" fmla="*/ 111125 w 167"/>
              <a:gd name="T71" fmla="*/ 165100 h 108"/>
              <a:gd name="T72" fmla="*/ 127000 w 167"/>
              <a:gd name="T73" fmla="*/ 161925 h 108"/>
              <a:gd name="T74" fmla="*/ 157162 w 167"/>
              <a:gd name="T75" fmla="*/ 150813 h 108"/>
              <a:gd name="T76" fmla="*/ 174625 w 167"/>
              <a:gd name="T77" fmla="*/ 139700 h 108"/>
              <a:gd name="T78" fmla="*/ 192087 w 167"/>
              <a:gd name="T79" fmla="*/ 134938 h 108"/>
              <a:gd name="T80" fmla="*/ 209550 w 167"/>
              <a:gd name="T81" fmla="*/ 130175 h 108"/>
              <a:gd name="T82" fmla="*/ 233362 w 167"/>
              <a:gd name="T83" fmla="*/ 117475 h 108"/>
              <a:gd name="T84" fmla="*/ 249237 w 167"/>
              <a:gd name="T85" fmla="*/ 112713 h 108"/>
              <a:gd name="T86" fmla="*/ 263525 w 167"/>
              <a:gd name="T87" fmla="*/ 106363 h 108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167" h="108">
                <a:moveTo>
                  <a:pt x="86" y="9"/>
                </a:moveTo>
                <a:lnTo>
                  <a:pt x="86" y="5"/>
                </a:lnTo>
                <a:lnTo>
                  <a:pt x="85" y="4"/>
                </a:lnTo>
                <a:lnTo>
                  <a:pt x="83" y="4"/>
                </a:lnTo>
                <a:lnTo>
                  <a:pt x="82" y="4"/>
                </a:lnTo>
                <a:lnTo>
                  <a:pt x="82" y="3"/>
                </a:lnTo>
                <a:lnTo>
                  <a:pt x="82" y="2"/>
                </a:lnTo>
                <a:lnTo>
                  <a:pt x="81" y="1"/>
                </a:lnTo>
                <a:lnTo>
                  <a:pt x="80" y="0"/>
                </a:lnTo>
                <a:lnTo>
                  <a:pt x="78" y="0"/>
                </a:lnTo>
                <a:lnTo>
                  <a:pt x="73" y="0"/>
                </a:lnTo>
                <a:lnTo>
                  <a:pt x="68" y="0"/>
                </a:lnTo>
                <a:lnTo>
                  <a:pt x="49" y="0"/>
                </a:lnTo>
                <a:lnTo>
                  <a:pt x="44" y="1"/>
                </a:lnTo>
                <a:lnTo>
                  <a:pt x="41" y="2"/>
                </a:lnTo>
                <a:lnTo>
                  <a:pt x="39" y="3"/>
                </a:lnTo>
                <a:lnTo>
                  <a:pt x="36" y="3"/>
                </a:lnTo>
                <a:lnTo>
                  <a:pt x="33" y="3"/>
                </a:lnTo>
                <a:lnTo>
                  <a:pt x="28" y="5"/>
                </a:lnTo>
                <a:lnTo>
                  <a:pt x="24" y="7"/>
                </a:lnTo>
                <a:lnTo>
                  <a:pt x="19" y="10"/>
                </a:lnTo>
                <a:lnTo>
                  <a:pt x="15" y="12"/>
                </a:lnTo>
                <a:lnTo>
                  <a:pt x="13" y="12"/>
                </a:lnTo>
                <a:lnTo>
                  <a:pt x="11" y="13"/>
                </a:lnTo>
                <a:lnTo>
                  <a:pt x="11" y="14"/>
                </a:lnTo>
                <a:lnTo>
                  <a:pt x="10" y="15"/>
                </a:lnTo>
                <a:lnTo>
                  <a:pt x="8" y="18"/>
                </a:lnTo>
                <a:lnTo>
                  <a:pt x="6" y="21"/>
                </a:lnTo>
                <a:lnTo>
                  <a:pt x="3" y="24"/>
                </a:lnTo>
                <a:lnTo>
                  <a:pt x="2" y="25"/>
                </a:lnTo>
                <a:lnTo>
                  <a:pt x="1" y="28"/>
                </a:lnTo>
                <a:lnTo>
                  <a:pt x="0" y="30"/>
                </a:lnTo>
                <a:lnTo>
                  <a:pt x="1" y="31"/>
                </a:lnTo>
                <a:lnTo>
                  <a:pt x="2" y="33"/>
                </a:lnTo>
                <a:lnTo>
                  <a:pt x="5" y="36"/>
                </a:lnTo>
                <a:lnTo>
                  <a:pt x="8" y="39"/>
                </a:lnTo>
                <a:lnTo>
                  <a:pt x="11" y="41"/>
                </a:lnTo>
                <a:lnTo>
                  <a:pt x="16" y="43"/>
                </a:lnTo>
                <a:lnTo>
                  <a:pt x="19" y="44"/>
                </a:lnTo>
                <a:lnTo>
                  <a:pt x="24" y="44"/>
                </a:lnTo>
                <a:lnTo>
                  <a:pt x="28" y="46"/>
                </a:lnTo>
                <a:lnTo>
                  <a:pt x="31" y="47"/>
                </a:lnTo>
                <a:lnTo>
                  <a:pt x="34" y="48"/>
                </a:lnTo>
                <a:lnTo>
                  <a:pt x="36" y="48"/>
                </a:lnTo>
                <a:lnTo>
                  <a:pt x="39" y="48"/>
                </a:lnTo>
                <a:lnTo>
                  <a:pt x="44" y="50"/>
                </a:lnTo>
                <a:lnTo>
                  <a:pt x="46" y="51"/>
                </a:lnTo>
                <a:lnTo>
                  <a:pt x="50" y="52"/>
                </a:lnTo>
                <a:lnTo>
                  <a:pt x="53" y="53"/>
                </a:lnTo>
                <a:lnTo>
                  <a:pt x="56" y="53"/>
                </a:lnTo>
                <a:lnTo>
                  <a:pt x="59" y="52"/>
                </a:lnTo>
                <a:lnTo>
                  <a:pt x="62" y="51"/>
                </a:lnTo>
                <a:lnTo>
                  <a:pt x="66" y="50"/>
                </a:lnTo>
                <a:lnTo>
                  <a:pt x="70" y="49"/>
                </a:lnTo>
                <a:lnTo>
                  <a:pt x="75" y="49"/>
                </a:lnTo>
                <a:lnTo>
                  <a:pt x="80" y="49"/>
                </a:lnTo>
                <a:lnTo>
                  <a:pt x="81" y="49"/>
                </a:lnTo>
                <a:lnTo>
                  <a:pt x="81" y="47"/>
                </a:lnTo>
                <a:lnTo>
                  <a:pt x="80" y="46"/>
                </a:lnTo>
                <a:lnTo>
                  <a:pt x="80" y="45"/>
                </a:lnTo>
                <a:lnTo>
                  <a:pt x="77" y="45"/>
                </a:lnTo>
                <a:lnTo>
                  <a:pt x="74" y="45"/>
                </a:lnTo>
                <a:lnTo>
                  <a:pt x="73" y="45"/>
                </a:lnTo>
                <a:lnTo>
                  <a:pt x="70" y="47"/>
                </a:lnTo>
                <a:lnTo>
                  <a:pt x="66" y="48"/>
                </a:lnTo>
                <a:lnTo>
                  <a:pt x="64" y="48"/>
                </a:lnTo>
                <a:lnTo>
                  <a:pt x="61" y="49"/>
                </a:lnTo>
                <a:lnTo>
                  <a:pt x="58" y="51"/>
                </a:lnTo>
                <a:lnTo>
                  <a:pt x="54" y="52"/>
                </a:lnTo>
                <a:lnTo>
                  <a:pt x="51" y="53"/>
                </a:lnTo>
                <a:lnTo>
                  <a:pt x="46" y="53"/>
                </a:lnTo>
                <a:lnTo>
                  <a:pt x="43" y="54"/>
                </a:lnTo>
                <a:lnTo>
                  <a:pt x="40" y="56"/>
                </a:lnTo>
                <a:lnTo>
                  <a:pt x="36" y="58"/>
                </a:lnTo>
                <a:lnTo>
                  <a:pt x="33" y="61"/>
                </a:lnTo>
                <a:lnTo>
                  <a:pt x="28" y="64"/>
                </a:lnTo>
                <a:lnTo>
                  <a:pt x="26" y="66"/>
                </a:lnTo>
                <a:lnTo>
                  <a:pt x="25" y="67"/>
                </a:lnTo>
                <a:lnTo>
                  <a:pt x="24" y="69"/>
                </a:lnTo>
                <a:lnTo>
                  <a:pt x="23" y="70"/>
                </a:lnTo>
                <a:lnTo>
                  <a:pt x="22" y="70"/>
                </a:lnTo>
                <a:lnTo>
                  <a:pt x="21" y="71"/>
                </a:lnTo>
                <a:lnTo>
                  <a:pt x="18" y="72"/>
                </a:lnTo>
                <a:lnTo>
                  <a:pt x="15" y="75"/>
                </a:lnTo>
                <a:lnTo>
                  <a:pt x="10" y="80"/>
                </a:lnTo>
                <a:lnTo>
                  <a:pt x="9" y="83"/>
                </a:lnTo>
                <a:lnTo>
                  <a:pt x="9" y="84"/>
                </a:lnTo>
                <a:lnTo>
                  <a:pt x="10" y="86"/>
                </a:lnTo>
                <a:lnTo>
                  <a:pt x="11" y="87"/>
                </a:lnTo>
                <a:lnTo>
                  <a:pt x="12" y="88"/>
                </a:lnTo>
                <a:lnTo>
                  <a:pt x="13" y="91"/>
                </a:lnTo>
                <a:lnTo>
                  <a:pt x="15" y="94"/>
                </a:lnTo>
                <a:lnTo>
                  <a:pt x="17" y="98"/>
                </a:lnTo>
                <a:lnTo>
                  <a:pt x="20" y="101"/>
                </a:lnTo>
                <a:lnTo>
                  <a:pt x="22" y="101"/>
                </a:lnTo>
                <a:lnTo>
                  <a:pt x="27" y="102"/>
                </a:lnTo>
                <a:lnTo>
                  <a:pt x="31" y="104"/>
                </a:lnTo>
                <a:lnTo>
                  <a:pt x="32" y="105"/>
                </a:lnTo>
                <a:lnTo>
                  <a:pt x="36" y="106"/>
                </a:lnTo>
                <a:lnTo>
                  <a:pt x="40" y="107"/>
                </a:lnTo>
                <a:lnTo>
                  <a:pt x="44" y="107"/>
                </a:lnTo>
                <a:lnTo>
                  <a:pt x="52" y="107"/>
                </a:lnTo>
                <a:lnTo>
                  <a:pt x="57" y="107"/>
                </a:lnTo>
                <a:lnTo>
                  <a:pt x="60" y="107"/>
                </a:lnTo>
                <a:lnTo>
                  <a:pt x="64" y="105"/>
                </a:lnTo>
                <a:lnTo>
                  <a:pt x="66" y="104"/>
                </a:lnTo>
                <a:lnTo>
                  <a:pt x="70" y="104"/>
                </a:lnTo>
                <a:lnTo>
                  <a:pt x="74" y="104"/>
                </a:lnTo>
                <a:lnTo>
                  <a:pt x="77" y="103"/>
                </a:lnTo>
                <a:lnTo>
                  <a:pt x="80" y="102"/>
                </a:lnTo>
                <a:lnTo>
                  <a:pt x="91" y="98"/>
                </a:lnTo>
                <a:lnTo>
                  <a:pt x="95" y="97"/>
                </a:lnTo>
                <a:lnTo>
                  <a:pt x="99" y="95"/>
                </a:lnTo>
                <a:lnTo>
                  <a:pt x="103" y="93"/>
                </a:lnTo>
                <a:lnTo>
                  <a:pt x="106" y="90"/>
                </a:lnTo>
                <a:lnTo>
                  <a:pt x="110" y="88"/>
                </a:lnTo>
                <a:lnTo>
                  <a:pt x="114" y="87"/>
                </a:lnTo>
                <a:lnTo>
                  <a:pt x="118" y="86"/>
                </a:lnTo>
                <a:lnTo>
                  <a:pt x="121" y="85"/>
                </a:lnTo>
                <a:lnTo>
                  <a:pt x="125" y="84"/>
                </a:lnTo>
                <a:lnTo>
                  <a:pt x="128" y="83"/>
                </a:lnTo>
                <a:lnTo>
                  <a:pt x="132" y="82"/>
                </a:lnTo>
                <a:lnTo>
                  <a:pt x="135" y="80"/>
                </a:lnTo>
                <a:lnTo>
                  <a:pt x="141" y="77"/>
                </a:lnTo>
                <a:lnTo>
                  <a:pt x="147" y="74"/>
                </a:lnTo>
                <a:lnTo>
                  <a:pt x="152" y="73"/>
                </a:lnTo>
                <a:lnTo>
                  <a:pt x="154" y="72"/>
                </a:lnTo>
                <a:lnTo>
                  <a:pt x="157" y="71"/>
                </a:lnTo>
                <a:lnTo>
                  <a:pt x="161" y="68"/>
                </a:lnTo>
                <a:lnTo>
                  <a:pt x="163" y="67"/>
                </a:lnTo>
                <a:lnTo>
                  <a:pt x="166" y="67"/>
                </a:lnTo>
                <a:lnTo>
                  <a:pt x="162" y="67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0339" name="SMARTPenAnnotation3"/>
          <p:cNvSpPr>
            <a:spLocks/>
          </p:cNvSpPr>
          <p:nvPr/>
        </p:nvSpPr>
        <p:spPr bwMode="auto">
          <a:xfrm>
            <a:off x="5472113" y="2886075"/>
            <a:ext cx="3175" cy="1588"/>
          </a:xfrm>
          <a:custGeom>
            <a:avLst/>
            <a:gdLst>
              <a:gd name="T0" fmla="*/ 0 w 2"/>
              <a:gd name="T1" fmla="*/ 0 h 1"/>
              <a:gd name="T2" fmla="*/ 1588 w 2"/>
              <a:gd name="T3" fmla="*/ 0 h 1"/>
              <a:gd name="T4" fmla="*/ 0 w 2"/>
              <a:gd name="T5" fmla="*/ 0 h 1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" h="1">
                <a:moveTo>
                  <a:pt x="0" y="0"/>
                </a:moveTo>
                <a:lnTo>
                  <a:pt x="1" y="0"/>
                </a:lnTo>
                <a:lnTo>
                  <a:pt x="0" y="0"/>
                </a:lnTo>
                <a:close/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0340" name="SMARTPenAnnotation4"/>
          <p:cNvSpPr>
            <a:spLocks/>
          </p:cNvSpPr>
          <p:nvPr/>
        </p:nvSpPr>
        <p:spPr bwMode="auto">
          <a:xfrm>
            <a:off x="5672138" y="2486025"/>
            <a:ext cx="23812" cy="273050"/>
          </a:xfrm>
          <a:custGeom>
            <a:avLst/>
            <a:gdLst>
              <a:gd name="T0" fmla="*/ 7937 w 15"/>
              <a:gd name="T1" fmla="*/ 0 h 172"/>
              <a:gd name="T2" fmla="*/ 7937 w 15"/>
              <a:gd name="T3" fmla="*/ 11113 h 172"/>
              <a:gd name="T4" fmla="*/ 6350 w 15"/>
              <a:gd name="T5" fmla="*/ 12700 h 172"/>
              <a:gd name="T6" fmla="*/ 4762 w 15"/>
              <a:gd name="T7" fmla="*/ 14288 h 172"/>
              <a:gd name="T8" fmla="*/ 3175 w 15"/>
              <a:gd name="T9" fmla="*/ 17463 h 172"/>
              <a:gd name="T10" fmla="*/ 1587 w 15"/>
              <a:gd name="T11" fmla="*/ 19050 h 172"/>
              <a:gd name="T12" fmla="*/ 1587 w 15"/>
              <a:gd name="T13" fmla="*/ 22225 h 172"/>
              <a:gd name="T14" fmla="*/ 1587 w 15"/>
              <a:gd name="T15" fmla="*/ 23813 h 172"/>
              <a:gd name="T16" fmla="*/ 0 w 15"/>
              <a:gd name="T17" fmla="*/ 28575 h 172"/>
              <a:gd name="T18" fmla="*/ 0 w 15"/>
              <a:gd name="T19" fmla="*/ 34925 h 172"/>
              <a:gd name="T20" fmla="*/ 0 w 15"/>
              <a:gd name="T21" fmla="*/ 50800 h 172"/>
              <a:gd name="T22" fmla="*/ 0 w 15"/>
              <a:gd name="T23" fmla="*/ 80963 h 172"/>
              <a:gd name="T24" fmla="*/ 1587 w 15"/>
              <a:gd name="T25" fmla="*/ 85725 h 172"/>
              <a:gd name="T26" fmla="*/ 1587 w 15"/>
              <a:gd name="T27" fmla="*/ 92075 h 172"/>
              <a:gd name="T28" fmla="*/ 3175 w 15"/>
              <a:gd name="T29" fmla="*/ 96838 h 172"/>
              <a:gd name="T30" fmla="*/ 4762 w 15"/>
              <a:gd name="T31" fmla="*/ 101600 h 172"/>
              <a:gd name="T32" fmla="*/ 6350 w 15"/>
              <a:gd name="T33" fmla="*/ 106363 h 172"/>
              <a:gd name="T34" fmla="*/ 6350 w 15"/>
              <a:gd name="T35" fmla="*/ 111125 h 172"/>
              <a:gd name="T36" fmla="*/ 6350 w 15"/>
              <a:gd name="T37" fmla="*/ 117475 h 172"/>
              <a:gd name="T38" fmla="*/ 6350 w 15"/>
              <a:gd name="T39" fmla="*/ 130175 h 172"/>
              <a:gd name="T40" fmla="*/ 6350 w 15"/>
              <a:gd name="T41" fmla="*/ 146050 h 172"/>
              <a:gd name="T42" fmla="*/ 7937 w 15"/>
              <a:gd name="T43" fmla="*/ 152400 h 172"/>
              <a:gd name="T44" fmla="*/ 9525 w 15"/>
              <a:gd name="T45" fmla="*/ 157163 h 172"/>
              <a:gd name="T46" fmla="*/ 11112 w 15"/>
              <a:gd name="T47" fmla="*/ 161925 h 172"/>
              <a:gd name="T48" fmla="*/ 12700 w 15"/>
              <a:gd name="T49" fmla="*/ 166688 h 172"/>
              <a:gd name="T50" fmla="*/ 12700 w 15"/>
              <a:gd name="T51" fmla="*/ 171450 h 172"/>
              <a:gd name="T52" fmla="*/ 12700 w 15"/>
              <a:gd name="T53" fmla="*/ 176213 h 172"/>
              <a:gd name="T54" fmla="*/ 14287 w 15"/>
              <a:gd name="T55" fmla="*/ 180975 h 172"/>
              <a:gd name="T56" fmla="*/ 14287 w 15"/>
              <a:gd name="T57" fmla="*/ 193675 h 172"/>
              <a:gd name="T58" fmla="*/ 14287 w 15"/>
              <a:gd name="T59" fmla="*/ 200025 h 172"/>
              <a:gd name="T60" fmla="*/ 15875 w 15"/>
              <a:gd name="T61" fmla="*/ 203200 h 172"/>
              <a:gd name="T62" fmla="*/ 17462 w 15"/>
              <a:gd name="T63" fmla="*/ 206375 h 172"/>
              <a:gd name="T64" fmla="*/ 19050 w 15"/>
              <a:gd name="T65" fmla="*/ 211138 h 172"/>
              <a:gd name="T66" fmla="*/ 20637 w 15"/>
              <a:gd name="T67" fmla="*/ 215900 h 172"/>
              <a:gd name="T68" fmla="*/ 20637 w 15"/>
              <a:gd name="T69" fmla="*/ 219075 h 172"/>
              <a:gd name="T70" fmla="*/ 20637 w 15"/>
              <a:gd name="T71" fmla="*/ 223838 h 172"/>
              <a:gd name="T72" fmla="*/ 20637 w 15"/>
              <a:gd name="T73" fmla="*/ 228600 h 172"/>
              <a:gd name="T74" fmla="*/ 20637 w 15"/>
              <a:gd name="T75" fmla="*/ 241300 h 172"/>
              <a:gd name="T76" fmla="*/ 20637 w 15"/>
              <a:gd name="T77" fmla="*/ 268288 h 172"/>
              <a:gd name="T78" fmla="*/ 22225 w 15"/>
              <a:gd name="T79" fmla="*/ 271463 h 172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0" t="0" r="r" b="b"/>
            <a:pathLst>
              <a:path w="15" h="172">
                <a:moveTo>
                  <a:pt x="5" y="0"/>
                </a:moveTo>
                <a:lnTo>
                  <a:pt x="5" y="7"/>
                </a:lnTo>
                <a:lnTo>
                  <a:pt x="4" y="8"/>
                </a:lnTo>
                <a:lnTo>
                  <a:pt x="3" y="9"/>
                </a:lnTo>
                <a:lnTo>
                  <a:pt x="2" y="11"/>
                </a:lnTo>
                <a:lnTo>
                  <a:pt x="1" y="12"/>
                </a:lnTo>
                <a:lnTo>
                  <a:pt x="1" y="14"/>
                </a:lnTo>
                <a:lnTo>
                  <a:pt x="1" y="15"/>
                </a:lnTo>
                <a:lnTo>
                  <a:pt x="0" y="18"/>
                </a:lnTo>
                <a:lnTo>
                  <a:pt x="0" y="22"/>
                </a:lnTo>
                <a:lnTo>
                  <a:pt x="0" y="32"/>
                </a:lnTo>
                <a:lnTo>
                  <a:pt x="0" y="51"/>
                </a:lnTo>
                <a:lnTo>
                  <a:pt x="1" y="54"/>
                </a:lnTo>
                <a:lnTo>
                  <a:pt x="1" y="58"/>
                </a:lnTo>
                <a:lnTo>
                  <a:pt x="2" y="61"/>
                </a:lnTo>
                <a:lnTo>
                  <a:pt x="3" y="64"/>
                </a:lnTo>
                <a:lnTo>
                  <a:pt x="4" y="67"/>
                </a:lnTo>
                <a:lnTo>
                  <a:pt x="4" y="70"/>
                </a:lnTo>
                <a:lnTo>
                  <a:pt x="4" y="74"/>
                </a:lnTo>
                <a:lnTo>
                  <a:pt x="4" y="82"/>
                </a:lnTo>
                <a:lnTo>
                  <a:pt x="4" y="92"/>
                </a:lnTo>
                <a:lnTo>
                  <a:pt x="5" y="96"/>
                </a:lnTo>
                <a:lnTo>
                  <a:pt x="6" y="99"/>
                </a:lnTo>
                <a:lnTo>
                  <a:pt x="7" y="102"/>
                </a:lnTo>
                <a:lnTo>
                  <a:pt x="8" y="105"/>
                </a:lnTo>
                <a:lnTo>
                  <a:pt x="8" y="108"/>
                </a:lnTo>
                <a:lnTo>
                  <a:pt x="8" y="111"/>
                </a:lnTo>
                <a:lnTo>
                  <a:pt x="9" y="114"/>
                </a:lnTo>
                <a:lnTo>
                  <a:pt x="9" y="122"/>
                </a:lnTo>
                <a:lnTo>
                  <a:pt x="9" y="126"/>
                </a:lnTo>
                <a:lnTo>
                  <a:pt x="10" y="128"/>
                </a:lnTo>
                <a:lnTo>
                  <a:pt x="11" y="130"/>
                </a:lnTo>
                <a:lnTo>
                  <a:pt x="12" y="133"/>
                </a:lnTo>
                <a:lnTo>
                  <a:pt x="13" y="136"/>
                </a:lnTo>
                <a:lnTo>
                  <a:pt x="13" y="138"/>
                </a:lnTo>
                <a:lnTo>
                  <a:pt x="13" y="141"/>
                </a:lnTo>
                <a:lnTo>
                  <a:pt x="13" y="144"/>
                </a:lnTo>
                <a:lnTo>
                  <a:pt x="13" y="152"/>
                </a:lnTo>
                <a:lnTo>
                  <a:pt x="13" y="169"/>
                </a:lnTo>
                <a:lnTo>
                  <a:pt x="14" y="171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0341" name="SMARTPenAnnotation5"/>
          <p:cNvSpPr>
            <a:spLocks/>
          </p:cNvSpPr>
          <p:nvPr/>
        </p:nvSpPr>
        <p:spPr bwMode="auto">
          <a:xfrm>
            <a:off x="5765800" y="2471738"/>
            <a:ext cx="28575" cy="280987"/>
          </a:xfrm>
          <a:custGeom>
            <a:avLst/>
            <a:gdLst>
              <a:gd name="T0" fmla="*/ 6350 w 18"/>
              <a:gd name="T1" fmla="*/ 0 h 177"/>
              <a:gd name="T2" fmla="*/ 3175 w 18"/>
              <a:gd name="T3" fmla="*/ 0 h 177"/>
              <a:gd name="T4" fmla="*/ 1588 w 18"/>
              <a:gd name="T5" fmla="*/ 1587 h 177"/>
              <a:gd name="T6" fmla="*/ 0 w 18"/>
              <a:gd name="T7" fmla="*/ 1587 h 177"/>
              <a:gd name="T8" fmla="*/ 0 w 18"/>
              <a:gd name="T9" fmla="*/ 3175 h 177"/>
              <a:gd name="T10" fmla="*/ 0 w 18"/>
              <a:gd name="T11" fmla="*/ 9525 h 177"/>
              <a:gd name="T12" fmla="*/ 0 w 18"/>
              <a:gd name="T13" fmla="*/ 17462 h 177"/>
              <a:gd name="T14" fmla="*/ 0 w 18"/>
              <a:gd name="T15" fmla="*/ 46037 h 177"/>
              <a:gd name="T16" fmla="*/ 0 w 18"/>
              <a:gd name="T17" fmla="*/ 52387 h 177"/>
              <a:gd name="T18" fmla="*/ 0 w 18"/>
              <a:gd name="T19" fmla="*/ 58737 h 177"/>
              <a:gd name="T20" fmla="*/ 1588 w 18"/>
              <a:gd name="T21" fmla="*/ 63500 h 177"/>
              <a:gd name="T22" fmla="*/ 3175 w 18"/>
              <a:gd name="T23" fmla="*/ 68262 h 177"/>
              <a:gd name="T24" fmla="*/ 4763 w 18"/>
              <a:gd name="T25" fmla="*/ 74612 h 177"/>
              <a:gd name="T26" fmla="*/ 4763 w 18"/>
              <a:gd name="T27" fmla="*/ 80962 h 177"/>
              <a:gd name="T28" fmla="*/ 4763 w 18"/>
              <a:gd name="T29" fmla="*/ 87312 h 177"/>
              <a:gd name="T30" fmla="*/ 6350 w 18"/>
              <a:gd name="T31" fmla="*/ 93662 h 177"/>
              <a:gd name="T32" fmla="*/ 6350 w 18"/>
              <a:gd name="T33" fmla="*/ 103187 h 177"/>
              <a:gd name="T34" fmla="*/ 6350 w 18"/>
              <a:gd name="T35" fmla="*/ 109537 h 177"/>
              <a:gd name="T36" fmla="*/ 7938 w 18"/>
              <a:gd name="T37" fmla="*/ 115887 h 177"/>
              <a:gd name="T38" fmla="*/ 9525 w 18"/>
              <a:gd name="T39" fmla="*/ 122237 h 177"/>
              <a:gd name="T40" fmla="*/ 11113 w 18"/>
              <a:gd name="T41" fmla="*/ 128587 h 177"/>
              <a:gd name="T42" fmla="*/ 12700 w 18"/>
              <a:gd name="T43" fmla="*/ 133350 h 177"/>
              <a:gd name="T44" fmla="*/ 12700 w 18"/>
              <a:gd name="T45" fmla="*/ 139700 h 177"/>
              <a:gd name="T46" fmla="*/ 14288 w 18"/>
              <a:gd name="T47" fmla="*/ 144462 h 177"/>
              <a:gd name="T48" fmla="*/ 15875 w 18"/>
              <a:gd name="T49" fmla="*/ 149225 h 177"/>
              <a:gd name="T50" fmla="*/ 17463 w 18"/>
              <a:gd name="T51" fmla="*/ 153987 h 177"/>
              <a:gd name="T52" fmla="*/ 17463 w 18"/>
              <a:gd name="T53" fmla="*/ 160337 h 177"/>
              <a:gd name="T54" fmla="*/ 19050 w 18"/>
              <a:gd name="T55" fmla="*/ 166687 h 177"/>
              <a:gd name="T56" fmla="*/ 19050 w 18"/>
              <a:gd name="T57" fmla="*/ 173037 h 177"/>
              <a:gd name="T58" fmla="*/ 20638 w 18"/>
              <a:gd name="T59" fmla="*/ 179387 h 177"/>
              <a:gd name="T60" fmla="*/ 22225 w 18"/>
              <a:gd name="T61" fmla="*/ 184150 h 177"/>
              <a:gd name="T62" fmla="*/ 23813 w 18"/>
              <a:gd name="T63" fmla="*/ 188912 h 177"/>
              <a:gd name="T64" fmla="*/ 25400 w 18"/>
              <a:gd name="T65" fmla="*/ 195262 h 177"/>
              <a:gd name="T66" fmla="*/ 25400 w 18"/>
              <a:gd name="T67" fmla="*/ 200025 h 177"/>
              <a:gd name="T68" fmla="*/ 26988 w 18"/>
              <a:gd name="T69" fmla="*/ 204787 h 177"/>
              <a:gd name="T70" fmla="*/ 26988 w 18"/>
              <a:gd name="T71" fmla="*/ 209550 h 177"/>
              <a:gd name="T72" fmla="*/ 26988 w 18"/>
              <a:gd name="T73" fmla="*/ 214312 h 177"/>
              <a:gd name="T74" fmla="*/ 26988 w 18"/>
              <a:gd name="T75" fmla="*/ 227012 h 177"/>
              <a:gd name="T76" fmla="*/ 26988 w 18"/>
              <a:gd name="T77" fmla="*/ 250825 h 177"/>
              <a:gd name="T78" fmla="*/ 26988 w 18"/>
              <a:gd name="T79" fmla="*/ 258762 h 177"/>
              <a:gd name="T80" fmla="*/ 26988 w 18"/>
              <a:gd name="T81" fmla="*/ 261937 h 177"/>
              <a:gd name="T82" fmla="*/ 25400 w 18"/>
              <a:gd name="T83" fmla="*/ 263525 h 177"/>
              <a:gd name="T84" fmla="*/ 23813 w 18"/>
              <a:gd name="T85" fmla="*/ 266700 h 177"/>
              <a:gd name="T86" fmla="*/ 22225 w 18"/>
              <a:gd name="T87" fmla="*/ 268287 h 177"/>
              <a:gd name="T88" fmla="*/ 22225 w 18"/>
              <a:gd name="T89" fmla="*/ 271462 h 177"/>
              <a:gd name="T90" fmla="*/ 20638 w 18"/>
              <a:gd name="T91" fmla="*/ 279400 h 177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0" t="0" r="r" b="b"/>
            <a:pathLst>
              <a:path w="18" h="177">
                <a:moveTo>
                  <a:pt x="4" y="0"/>
                </a:moveTo>
                <a:lnTo>
                  <a:pt x="2" y="0"/>
                </a:lnTo>
                <a:lnTo>
                  <a:pt x="1" y="1"/>
                </a:lnTo>
                <a:lnTo>
                  <a:pt x="0" y="1"/>
                </a:lnTo>
                <a:lnTo>
                  <a:pt x="0" y="2"/>
                </a:lnTo>
                <a:lnTo>
                  <a:pt x="0" y="6"/>
                </a:lnTo>
                <a:lnTo>
                  <a:pt x="0" y="11"/>
                </a:lnTo>
                <a:lnTo>
                  <a:pt x="0" y="29"/>
                </a:lnTo>
                <a:lnTo>
                  <a:pt x="0" y="33"/>
                </a:lnTo>
                <a:lnTo>
                  <a:pt x="0" y="37"/>
                </a:lnTo>
                <a:lnTo>
                  <a:pt x="1" y="40"/>
                </a:lnTo>
                <a:lnTo>
                  <a:pt x="2" y="43"/>
                </a:lnTo>
                <a:lnTo>
                  <a:pt x="3" y="47"/>
                </a:lnTo>
                <a:lnTo>
                  <a:pt x="3" y="51"/>
                </a:lnTo>
                <a:lnTo>
                  <a:pt x="3" y="55"/>
                </a:lnTo>
                <a:lnTo>
                  <a:pt x="4" y="59"/>
                </a:lnTo>
                <a:lnTo>
                  <a:pt x="4" y="65"/>
                </a:lnTo>
                <a:lnTo>
                  <a:pt x="4" y="69"/>
                </a:lnTo>
                <a:lnTo>
                  <a:pt x="5" y="73"/>
                </a:lnTo>
                <a:lnTo>
                  <a:pt x="6" y="77"/>
                </a:lnTo>
                <a:lnTo>
                  <a:pt x="7" y="81"/>
                </a:lnTo>
                <a:lnTo>
                  <a:pt x="8" y="84"/>
                </a:lnTo>
                <a:lnTo>
                  <a:pt x="8" y="88"/>
                </a:lnTo>
                <a:lnTo>
                  <a:pt x="9" y="91"/>
                </a:lnTo>
                <a:lnTo>
                  <a:pt x="10" y="94"/>
                </a:lnTo>
                <a:lnTo>
                  <a:pt x="11" y="97"/>
                </a:lnTo>
                <a:lnTo>
                  <a:pt x="11" y="101"/>
                </a:lnTo>
                <a:lnTo>
                  <a:pt x="12" y="105"/>
                </a:lnTo>
                <a:lnTo>
                  <a:pt x="12" y="109"/>
                </a:lnTo>
                <a:lnTo>
                  <a:pt x="13" y="113"/>
                </a:lnTo>
                <a:lnTo>
                  <a:pt x="14" y="116"/>
                </a:lnTo>
                <a:lnTo>
                  <a:pt x="15" y="119"/>
                </a:lnTo>
                <a:lnTo>
                  <a:pt x="16" y="123"/>
                </a:lnTo>
                <a:lnTo>
                  <a:pt x="16" y="126"/>
                </a:lnTo>
                <a:lnTo>
                  <a:pt x="17" y="129"/>
                </a:lnTo>
                <a:lnTo>
                  <a:pt x="17" y="132"/>
                </a:lnTo>
                <a:lnTo>
                  <a:pt x="17" y="135"/>
                </a:lnTo>
                <a:lnTo>
                  <a:pt x="17" y="143"/>
                </a:lnTo>
                <a:lnTo>
                  <a:pt x="17" y="158"/>
                </a:lnTo>
                <a:lnTo>
                  <a:pt x="17" y="163"/>
                </a:lnTo>
                <a:lnTo>
                  <a:pt x="17" y="165"/>
                </a:lnTo>
                <a:lnTo>
                  <a:pt x="16" y="166"/>
                </a:lnTo>
                <a:lnTo>
                  <a:pt x="15" y="168"/>
                </a:lnTo>
                <a:lnTo>
                  <a:pt x="14" y="169"/>
                </a:lnTo>
                <a:lnTo>
                  <a:pt x="14" y="171"/>
                </a:lnTo>
                <a:lnTo>
                  <a:pt x="13" y="176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0342" name="SMARTPenAnnotation6"/>
          <p:cNvSpPr>
            <a:spLocks/>
          </p:cNvSpPr>
          <p:nvPr/>
        </p:nvSpPr>
        <p:spPr bwMode="auto">
          <a:xfrm>
            <a:off x="5643563" y="2608263"/>
            <a:ext cx="166687" cy="30162"/>
          </a:xfrm>
          <a:custGeom>
            <a:avLst/>
            <a:gdLst>
              <a:gd name="T0" fmla="*/ 0 w 105"/>
              <a:gd name="T1" fmla="*/ 28575 h 19"/>
              <a:gd name="T2" fmla="*/ 3175 w 105"/>
              <a:gd name="T3" fmla="*/ 28575 h 19"/>
              <a:gd name="T4" fmla="*/ 6350 w 105"/>
              <a:gd name="T5" fmla="*/ 26987 h 19"/>
              <a:gd name="T6" fmla="*/ 9525 w 105"/>
              <a:gd name="T7" fmla="*/ 25400 h 19"/>
              <a:gd name="T8" fmla="*/ 14287 w 105"/>
              <a:gd name="T9" fmla="*/ 23812 h 19"/>
              <a:gd name="T10" fmla="*/ 17462 w 105"/>
              <a:gd name="T11" fmla="*/ 22225 h 19"/>
              <a:gd name="T12" fmla="*/ 22225 w 105"/>
              <a:gd name="T13" fmla="*/ 22225 h 19"/>
              <a:gd name="T14" fmla="*/ 26987 w 105"/>
              <a:gd name="T15" fmla="*/ 22225 h 19"/>
              <a:gd name="T16" fmla="*/ 30162 w 105"/>
              <a:gd name="T17" fmla="*/ 20637 h 19"/>
              <a:gd name="T18" fmla="*/ 33337 w 105"/>
              <a:gd name="T19" fmla="*/ 20637 h 19"/>
              <a:gd name="T20" fmla="*/ 36512 w 105"/>
              <a:gd name="T21" fmla="*/ 20637 h 19"/>
              <a:gd name="T22" fmla="*/ 41275 w 105"/>
              <a:gd name="T23" fmla="*/ 20637 h 19"/>
              <a:gd name="T24" fmla="*/ 46037 w 105"/>
              <a:gd name="T25" fmla="*/ 19050 h 19"/>
              <a:gd name="T26" fmla="*/ 52387 w 105"/>
              <a:gd name="T27" fmla="*/ 17462 h 19"/>
              <a:gd name="T28" fmla="*/ 58737 w 105"/>
              <a:gd name="T29" fmla="*/ 15875 h 19"/>
              <a:gd name="T30" fmla="*/ 63500 w 105"/>
              <a:gd name="T31" fmla="*/ 14287 h 19"/>
              <a:gd name="T32" fmla="*/ 68262 w 105"/>
              <a:gd name="T33" fmla="*/ 14287 h 19"/>
              <a:gd name="T34" fmla="*/ 73025 w 105"/>
              <a:gd name="T35" fmla="*/ 12700 h 19"/>
              <a:gd name="T36" fmla="*/ 77787 w 105"/>
              <a:gd name="T37" fmla="*/ 11112 h 19"/>
              <a:gd name="T38" fmla="*/ 82550 w 105"/>
              <a:gd name="T39" fmla="*/ 9525 h 19"/>
              <a:gd name="T40" fmla="*/ 87312 w 105"/>
              <a:gd name="T41" fmla="*/ 9525 h 19"/>
              <a:gd name="T42" fmla="*/ 92075 w 105"/>
              <a:gd name="T43" fmla="*/ 7937 h 19"/>
              <a:gd name="T44" fmla="*/ 96837 w 105"/>
              <a:gd name="T45" fmla="*/ 7937 h 19"/>
              <a:gd name="T46" fmla="*/ 101600 w 105"/>
              <a:gd name="T47" fmla="*/ 6350 h 19"/>
              <a:gd name="T48" fmla="*/ 106362 w 105"/>
              <a:gd name="T49" fmla="*/ 6350 h 19"/>
              <a:gd name="T50" fmla="*/ 111125 w 105"/>
              <a:gd name="T51" fmla="*/ 6350 h 19"/>
              <a:gd name="T52" fmla="*/ 115887 w 105"/>
              <a:gd name="T53" fmla="*/ 6350 h 19"/>
              <a:gd name="T54" fmla="*/ 120650 w 105"/>
              <a:gd name="T55" fmla="*/ 4762 h 19"/>
              <a:gd name="T56" fmla="*/ 125412 w 105"/>
              <a:gd name="T57" fmla="*/ 3175 h 19"/>
              <a:gd name="T58" fmla="*/ 130175 w 105"/>
              <a:gd name="T59" fmla="*/ 1587 h 19"/>
              <a:gd name="T60" fmla="*/ 133350 w 105"/>
              <a:gd name="T61" fmla="*/ 0 h 19"/>
              <a:gd name="T62" fmla="*/ 136525 w 105"/>
              <a:gd name="T63" fmla="*/ 0 h 19"/>
              <a:gd name="T64" fmla="*/ 139700 w 105"/>
              <a:gd name="T65" fmla="*/ 0 h 19"/>
              <a:gd name="T66" fmla="*/ 144462 w 105"/>
              <a:gd name="T67" fmla="*/ 0 h 19"/>
              <a:gd name="T68" fmla="*/ 152400 w 105"/>
              <a:gd name="T69" fmla="*/ 0 h 19"/>
              <a:gd name="T70" fmla="*/ 165100 w 105"/>
              <a:gd name="T71" fmla="*/ 0 h 19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105" h="19">
                <a:moveTo>
                  <a:pt x="0" y="18"/>
                </a:moveTo>
                <a:lnTo>
                  <a:pt x="2" y="18"/>
                </a:lnTo>
                <a:lnTo>
                  <a:pt x="4" y="17"/>
                </a:lnTo>
                <a:lnTo>
                  <a:pt x="6" y="16"/>
                </a:lnTo>
                <a:lnTo>
                  <a:pt x="9" y="15"/>
                </a:lnTo>
                <a:lnTo>
                  <a:pt x="11" y="14"/>
                </a:lnTo>
                <a:lnTo>
                  <a:pt x="14" y="14"/>
                </a:lnTo>
                <a:lnTo>
                  <a:pt x="17" y="14"/>
                </a:lnTo>
                <a:lnTo>
                  <a:pt x="19" y="13"/>
                </a:lnTo>
                <a:lnTo>
                  <a:pt x="21" y="13"/>
                </a:lnTo>
                <a:lnTo>
                  <a:pt x="23" y="13"/>
                </a:lnTo>
                <a:lnTo>
                  <a:pt x="26" y="13"/>
                </a:lnTo>
                <a:lnTo>
                  <a:pt x="29" y="12"/>
                </a:lnTo>
                <a:lnTo>
                  <a:pt x="33" y="11"/>
                </a:lnTo>
                <a:lnTo>
                  <a:pt x="37" y="10"/>
                </a:lnTo>
                <a:lnTo>
                  <a:pt x="40" y="9"/>
                </a:lnTo>
                <a:lnTo>
                  <a:pt x="43" y="9"/>
                </a:lnTo>
                <a:lnTo>
                  <a:pt x="46" y="8"/>
                </a:lnTo>
                <a:lnTo>
                  <a:pt x="49" y="7"/>
                </a:lnTo>
                <a:lnTo>
                  <a:pt x="52" y="6"/>
                </a:lnTo>
                <a:lnTo>
                  <a:pt x="55" y="6"/>
                </a:lnTo>
                <a:lnTo>
                  <a:pt x="58" y="5"/>
                </a:lnTo>
                <a:lnTo>
                  <a:pt x="61" y="5"/>
                </a:lnTo>
                <a:lnTo>
                  <a:pt x="64" y="4"/>
                </a:lnTo>
                <a:lnTo>
                  <a:pt x="67" y="4"/>
                </a:lnTo>
                <a:lnTo>
                  <a:pt x="70" y="4"/>
                </a:lnTo>
                <a:lnTo>
                  <a:pt x="73" y="4"/>
                </a:lnTo>
                <a:lnTo>
                  <a:pt x="76" y="3"/>
                </a:lnTo>
                <a:lnTo>
                  <a:pt x="79" y="2"/>
                </a:lnTo>
                <a:lnTo>
                  <a:pt x="82" y="1"/>
                </a:lnTo>
                <a:lnTo>
                  <a:pt x="84" y="0"/>
                </a:lnTo>
                <a:lnTo>
                  <a:pt x="86" y="0"/>
                </a:lnTo>
                <a:lnTo>
                  <a:pt x="88" y="0"/>
                </a:lnTo>
                <a:lnTo>
                  <a:pt x="91" y="0"/>
                </a:lnTo>
                <a:lnTo>
                  <a:pt x="96" y="0"/>
                </a:lnTo>
                <a:lnTo>
                  <a:pt x="104" y="0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0343" name="SMARTPenAnnotation7"/>
          <p:cNvSpPr>
            <a:spLocks/>
          </p:cNvSpPr>
          <p:nvPr/>
        </p:nvSpPr>
        <p:spPr bwMode="auto">
          <a:xfrm>
            <a:off x="6100763" y="2900363"/>
            <a:ext cx="180975" cy="273050"/>
          </a:xfrm>
          <a:custGeom>
            <a:avLst/>
            <a:gdLst>
              <a:gd name="T0" fmla="*/ 3175 w 114"/>
              <a:gd name="T1" fmla="*/ 271463 h 172"/>
              <a:gd name="T2" fmla="*/ 6350 w 114"/>
              <a:gd name="T3" fmla="*/ 269875 h 172"/>
              <a:gd name="T4" fmla="*/ 6350 w 114"/>
              <a:gd name="T5" fmla="*/ 258763 h 172"/>
              <a:gd name="T6" fmla="*/ 7938 w 114"/>
              <a:gd name="T7" fmla="*/ 168275 h 172"/>
              <a:gd name="T8" fmla="*/ 9525 w 114"/>
              <a:gd name="T9" fmla="*/ 155575 h 172"/>
              <a:gd name="T10" fmla="*/ 12700 w 114"/>
              <a:gd name="T11" fmla="*/ 142875 h 172"/>
              <a:gd name="T12" fmla="*/ 12700 w 114"/>
              <a:gd name="T13" fmla="*/ 131763 h 172"/>
              <a:gd name="T14" fmla="*/ 14288 w 114"/>
              <a:gd name="T15" fmla="*/ 122238 h 172"/>
              <a:gd name="T16" fmla="*/ 14288 w 114"/>
              <a:gd name="T17" fmla="*/ 74613 h 172"/>
              <a:gd name="T18" fmla="*/ 15875 w 114"/>
              <a:gd name="T19" fmla="*/ 77788 h 172"/>
              <a:gd name="T20" fmla="*/ 17463 w 114"/>
              <a:gd name="T21" fmla="*/ 77788 h 172"/>
              <a:gd name="T22" fmla="*/ 20638 w 114"/>
              <a:gd name="T23" fmla="*/ 80963 h 172"/>
              <a:gd name="T24" fmla="*/ 23813 w 114"/>
              <a:gd name="T25" fmla="*/ 85725 h 172"/>
              <a:gd name="T26" fmla="*/ 31750 w 114"/>
              <a:gd name="T27" fmla="*/ 95250 h 172"/>
              <a:gd name="T28" fmla="*/ 41275 w 114"/>
              <a:gd name="T29" fmla="*/ 109538 h 172"/>
              <a:gd name="T30" fmla="*/ 50800 w 114"/>
              <a:gd name="T31" fmla="*/ 123825 h 172"/>
              <a:gd name="T32" fmla="*/ 57150 w 114"/>
              <a:gd name="T33" fmla="*/ 136525 h 172"/>
              <a:gd name="T34" fmla="*/ 63500 w 114"/>
              <a:gd name="T35" fmla="*/ 146050 h 172"/>
              <a:gd name="T36" fmla="*/ 69850 w 114"/>
              <a:gd name="T37" fmla="*/ 155575 h 172"/>
              <a:gd name="T38" fmla="*/ 77788 w 114"/>
              <a:gd name="T39" fmla="*/ 165100 h 172"/>
              <a:gd name="T40" fmla="*/ 82550 w 114"/>
              <a:gd name="T41" fmla="*/ 174625 h 172"/>
              <a:gd name="T42" fmla="*/ 87313 w 114"/>
              <a:gd name="T43" fmla="*/ 187325 h 172"/>
              <a:gd name="T44" fmla="*/ 95250 w 114"/>
              <a:gd name="T45" fmla="*/ 196850 h 172"/>
              <a:gd name="T46" fmla="*/ 103188 w 114"/>
              <a:gd name="T47" fmla="*/ 204788 h 172"/>
              <a:gd name="T48" fmla="*/ 107950 w 114"/>
              <a:gd name="T49" fmla="*/ 215900 h 172"/>
              <a:gd name="T50" fmla="*/ 115888 w 114"/>
              <a:gd name="T51" fmla="*/ 228600 h 172"/>
              <a:gd name="T52" fmla="*/ 125413 w 114"/>
              <a:gd name="T53" fmla="*/ 239713 h 172"/>
              <a:gd name="T54" fmla="*/ 142875 w 114"/>
              <a:gd name="T55" fmla="*/ 257175 h 172"/>
              <a:gd name="T56" fmla="*/ 142875 w 114"/>
              <a:gd name="T57" fmla="*/ 242888 h 172"/>
              <a:gd name="T58" fmla="*/ 146050 w 114"/>
              <a:gd name="T59" fmla="*/ 234950 h 172"/>
              <a:gd name="T60" fmla="*/ 149225 w 114"/>
              <a:gd name="T61" fmla="*/ 225425 h 172"/>
              <a:gd name="T62" fmla="*/ 149225 w 114"/>
              <a:gd name="T63" fmla="*/ 212725 h 172"/>
              <a:gd name="T64" fmla="*/ 149225 w 114"/>
              <a:gd name="T65" fmla="*/ 177800 h 172"/>
              <a:gd name="T66" fmla="*/ 152400 w 114"/>
              <a:gd name="T67" fmla="*/ 163513 h 172"/>
              <a:gd name="T68" fmla="*/ 155575 w 114"/>
              <a:gd name="T69" fmla="*/ 149225 h 172"/>
              <a:gd name="T70" fmla="*/ 155575 w 114"/>
              <a:gd name="T71" fmla="*/ 131763 h 172"/>
              <a:gd name="T72" fmla="*/ 158750 w 114"/>
              <a:gd name="T73" fmla="*/ 115888 h 172"/>
              <a:gd name="T74" fmla="*/ 161925 w 114"/>
              <a:gd name="T75" fmla="*/ 100013 h 172"/>
              <a:gd name="T76" fmla="*/ 163513 w 114"/>
              <a:gd name="T77" fmla="*/ 82550 h 172"/>
              <a:gd name="T78" fmla="*/ 166688 w 114"/>
              <a:gd name="T79" fmla="*/ 66675 h 172"/>
              <a:gd name="T80" fmla="*/ 169863 w 114"/>
              <a:gd name="T81" fmla="*/ 50800 h 172"/>
              <a:gd name="T82" fmla="*/ 174625 w 114"/>
              <a:gd name="T83" fmla="*/ 39688 h 172"/>
              <a:gd name="T84" fmla="*/ 176213 w 114"/>
              <a:gd name="T85" fmla="*/ 28575 h 172"/>
              <a:gd name="T86" fmla="*/ 177800 w 114"/>
              <a:gd name="T87" fmla="*/ 15875 h 172"/>
              <a:gd name="T88" fmla="*/ 177800 w 114"/>
              <a:gd name="T89" fmla="*/ 0 h 172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0" t="0" r="r" b="b"/>
            <a:pathLst>
              <a:path w="114" h="172">
                <a:moveTo>
                  <a:pt x="0" y="171"/>
                </a:moveTo>
                <a:lnTo>
                  <a:pt x="2" y="171"/>
                </a:lnTo>
                <a:lnTo>
                  <a:pt x="3" y="171"/>
                </a:lnTo>
                <a:lnTo>
                  <a:pt x="4" y="170"/>
                </a:lnTo>
                <a:lnTo>
                  <a:pt x="4" y="167"/>
                </a:lnTo>
                <a:lnTo>
                  <a:pt x="4" y="163"/>
                </a:lnTo>
                <a:lnTo>
                  <a:pt x="4" y="159"/>
                </a:lnTo>
                <a:lnTo>
                  <a:pt x="5" y="106"/>
                </a:lnTo>
                <a:lnTo>
                  <a:pt x="5" y="102"/>
                </a:lnTo>
                <a:lnTo>
                  <a:pt x="6" y="98"/>
                </a:lnTo>
                <a:lnTo>
                  <a:pt x="7" y="94"/>
                </a:lnTo>
                <a:lnTo>
                  <a:pt x="8" y="90"/>
                </a:lnTo>
                <a:lnTo>
                  <a:pt x="8" y="87"/>
                </a:lnTo>
                <a:lnTo>
                  <a:pt x="8" y="83"/>
                </a:lnTo>
                <a:lnTo>
                  <a:pt x="9" y="80"/>
                </a:lnTo>
                <a:lnTo>
                  <a:pt x="9" y="77"/>
                </a:lnTo>
                <a:lnTo>
                  <a:pt x="9" y="71"/>
                </a:lnTo>
                <a:lnTo>
                  <a:pt x="9" y="47"/>
                </a:lnTo>
                <a:lnTo>
                  <a:pt x="9" y="48"/>
                </a:lnTo>
                <a:lnTo>
                  <a:pt x="10" y="49"/>
                </a:lnTo>
                <a:lnTo>
                  <a:pt x="11" y="49"/>
                </a:lnTo>
                <a:lnTo>
                  <a:pt x="12" y="50"/>
                </a:lnTo>
                <a:lnTo>
                  <a:pt x="13" y="51"/>
                </a:lnTo>
                <a:lnTo>
                  <a:pt x="13" y="52"/>
                </a:lnTo>
                <a:lnTo>
                  <a:pt x="15" y="54"/>
                </a:lnTo>
                <a:lnTo>
                  <a:pt x="17" y="57"/>
                </a:lnTo>
                <a:lnTo>
                  <a:pt x="20" y="60"/>
                </a:lnTo>
                <a:lnTo>
                  <a:pt x="23" y="64"/>
                </a:lnTo>
                <a:lnTo>
                  <a:pt x="26" y="69"/>
                </a:lnTo>
                <a:lnTo>
                  <a:pt x="29" y="73"/>
                </a:lnTo>
                <a:lnTo>
                  <a:pt x="32" y="78"/>
                </a:lnTo>
                <a:lnTo>
                  <a:pt x="33" y="80"/>
                </a:lnTo>
                <a:lnTo>
                  <a:pt x="36" y="86"/>
                </a:lnTo>
                <a:lnTo>
                  <a:pt x="38" y="89"/>
                </a:lnTo>
                <a:lnTo>
                  <a:pt x="40" y="92"/>
                </a:lnTo>
                <a:lnTo>
                  <a:pt x="42" y="95"/>
                </a:lnTo>
                <a:lnTo>
                  <a:pt x="44" y="98"/>
                </a:lnTo>
                <a:lnTo>
                  <a:pt x="47" y="101"/>
                </a:lnTo>
                <a:lnTo>
                  <a:pt x="49" y="104"/>
                </a:lnTo>
                <a:lnTo>
                  <a:pt x="50" y="107"/>
                </a:lnTo>
                <a:lnTo>
                  <a:pt x="52" y="110"/>
                </a:lnTo>
                <a:lnTo>
                  <a:pt x="54" y="114"/>
                </a:lnTo>
                <a:lnTo>
                  <a:pt x="55" y="118"/>
                </a:lnTo>
                <a:lnTo>
                  <a:pt x="57" y="121"/>
                </a:lnTo>
                <a:lnTo>
                  <a:pt x="60" y="124"/>
                </a:lnTo>
                <a:lnTo>
                  <a:pt x="62" y="126"/>
                </a:lnTo>
                <a:lnTo>
                  <a:pt x="65" y="129"/>
                </a:lnTo>
                <a:lnTo>
                  <a:pt x="67" y="132"/>
                </a:lnTo>
                <a:lnTo>
                  <a:pt x="68" y="136"/>
                </a:lnTo>
                <a:lnTo>
                  <a:pt x="70" y="139"/>
                </a:lnTo>
                <a:lnTo>
                  <a:pt x="73" y="144"/>
                </a:lnTo>
                <a:lnTo>
                  <a:pt x="76" y="148"/>
                </a:lnTo>
                <a:lnTo>
                  <a:pt x="79" y="151"/>
                </a:lnTo>
                <a:lnTo>
                  <a:pt x="84" y="156"/>
                </a:lnTo>
                <a:lnTo>
                  <a:pt x="90" y="162"/>
                </a:lnTo>
                <a:lnTo>
                  <a:pt x="90" y="158"/>
                </a:lnTo>
                <a:lnTo>
                  <a:pt x="90" y="153"/>
                </a:lnTo>
                <a:lnTo>
                  <a:pt x="90" y="151"/>
                </a:lnTo>
                <a:lnTo>
                  <a:pt x="92" y="148"/>
                </a:lnTo>
                <a:lnTo>
                  <a:pt x="93" y="145"/>
                </a:lnTo>
                <a:lnTo>
                  <a:pt x="94" y="142"/>
                </a:lnTo>
                <a:lnTo>
                  <a:pt x="94" y="138"/>
                </a:lnTo>
                <a:lnTo>
                  <a:pt x="94" y="134"/>
                </a:lnTo>
                <a:lnTo>
                  <a:pt x="94" y="126"/>
                </a:lnTo>
                <a:lnTo>
                  <a:pt x="94" y="112"/>
                </a:lnTo>
                <a:lnTo>
                  <a:pt x="95" y="108"/>
                </a:lnTo>
                <a:lnTo>
                  <a:pt x="96" y="103"/>
                </a:lnTo>
                <a:lnTo>
                  <a:pt x="97" y="99"/>
                </a:lnTo>
                <a:lnTo>
                  <a:pt x="98" y="94"/>
                </a:lnTo>
                <a:lnTo>
                  <a:pt x="98" y="89"/>
                </a:lnTo>
                <a:lnTo>
                  <a:pt x="98" y="83"/>
                </a:lnTo>
                <a:lnTo>
                  <a:pt x="99" y="78"/>
                </a:lnTo>
                <a:lnTo>
                  <a:pt x="100" y="73"/>
                </a:lnTo>
                <a:lnTo>
                  <a:pt x="101" y="68"/>
                </a:lnTo>
                <a:lnTo>
                  <a:pt x="102" y="63"/>
                </a:lnTo>
                <a:lnTo>
                  <a:pt x="102" y="57"/>
                </a:lnTo>
                <a:lnTo>
                  <a:pt x="103" y="52"/>
                </a:lnTo>
                <a:lnTo>
                  <a:pt x="104" y="47"/>
                </a:lnTo>
                <a:lnTo>
                  <a:pt x="105" y="42"/>
                </a:lnTo>
                <a:lnTo>
                  <a:pt x="106" y="37"/>
                </a:lnTo>
                <a:lnTo>
                  <a:pt x="107" y="32"/>
                </a:lnTo>
                <a:lnTo>
                  <a:pt x="108" y="29"/>
                </a:lnTo>
                <a:lnTo>
                  <a:pt x="110" y="25"/>
                </a:lnTo>
                <a:lnTo>
                  <a:pt x="111" y="22"/>
                </a:lnTo>
                <a:lnTo>
                  <a:pt x="111" y="18"/>
                </a:lnTo>
                <a:lnTo>
                  <a:pt x="112" y="15"/>
                </a:lnTo>
                <a:lnTo>
                  <a:pt x="112" y="10"/>
                </a:lnTo>
                <a:lnTo>
                  <a:pt x="112" y="7"/>
                </a:lnTo>
                <a:lnTo>
                  <a:pt x="112" y="0"/>
                </a:lnTo>
                <a:lnTo>
                  <a:pt x="113" y="0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0344" name="SMARTPenAnnotation8"/>
          <p:cNvSpPr>
            <a:spLocks/>
          </p:cNvSpPr>
          <p:nvPr/>
        </p:nvSpPr>
        <p:spPr bwMode="auto">
          <a:xfrm>
            <a:off x="6357938" y="3632200"/>
            <a:ext cx="250825" cy="204788"/>
          </a:xfrm>
          <a:custGeom>
            <a:avLst/>
            <a:gdLst>
              <a:gd name="T0" fmla="*/ 182563 w 158"/>
              <a:gd name="T1" fmla="*/ 76200 h 129"/>
              <a:gd name="T2" fmla="*/ 179388 w 158"/>
              <a:gd name="T3" fmla="*/ 74613 h 129"/>
              <a:gd name="T4" fmla="*/ 179388 w 158"/>
              <a:gd name="T5" fmla="*/ 63500 h 129"/>
              <a:gd name="T6" fmla="*/ 177800 w 158"/>
              <a:gd name="T7" fmla="*/ 47625 h 129"/>
              <a:gd name="T8" fmla="*/ 174625 w 158"/>
              <a:gd name="T9" fmla="*/ 41275 h 129"/>
              <a:gd name="T10" fmla="*/ 173038 w 158"/>
              <a:gd name="T11" fmla="*/ 31750 h 129"/>
              <a:gd name="T12" fmla="*/ 166688 w 158"/>
              <a:gd name="T13" fmla="*/ 20638 h 129"/>
              <a:gd name="T14" fmla="*/ 157163 w 158"/>
              <a:gd name="T15" fmla="*/ 11113 h 129"/>
              <a:gd name="T16" fmla="*/ 152400 w 158"/>
              <a:gd name="T17" fmla="*/ 7938 h 129"/>
              <a:gd name="T18" fmla="*/ 141288 w 158"/>
              <a:gd name="T19" fmla="*/ 3175 h 129"/>
              <a:gd name="T20" fmla="*/ 131763 w 158"/>
              <a:gd name="T21" fmla="*/ 0 h 129"/>
              <a:gd name="T22" fmla="*/ 123825 w 158"/>
              <a:gd name="T23" fmla="*/ 1588 h 129"/>
              <a:gd name="T24" fmla="*/ 114300 w 158"/>
              <a:gd name="T25" fmla="*/ 4763 h 129"/>
              <a:gd name="T26" fmla="*/ 100013 w 158"/>
              <a:gd name="T27" fmla="*/ 11113 h 129"/>
              <a:gd name="T28" fmla="*/ 90488 w 158"/>
              <a:gd name="T29" fmla="*/ 17463 h 129"/>
              <a:gd name="T30" fmla="*/ 80963 w 158"/>
              <a:gd name="T31" fmla="*/ 23813 h 129"/>
              <a:gd name="T32" fmla="*/ 69850 w 158"/>
              <a:gd name="T33" fmla="*/ 33338 h 129"/>
              <a:gd name="T34" fmla="*/ 57150 w 158"/>
              <a:gd name="T35" fmla="*/ 42863 h 129"/>
              <a:gd name="T36" fmla="*/ 46038 w 158"/>
              <a:gd name="T37" fmla="*/ 55563 h 129"/>
              <a:gd name="T38" fmla="*/ 36513 w 158"/>
              <a:gd name="T39" fmla="*/ 68263 h 129"/>
              <a:gd name="T40" fmla="*/ 26988 w 158"/>
              <a:gd name="T41" fmla="*/ 82550 h 129"/>
              <a:gd name="T42" fmla="*/ 17463 w 158"/>
              <a:gd name="T43" fmla="*/ 93663 h 129"/>
              <a:gd name="T44" fmla="*/ 9525 w 158"/>
              <a:gd name="T45" fmla="*/ 104775 h 129"/>
              <a:gd name="T46" fmla="*/ 4763 w 158"/>
              <a:gd name="T47" fmla="*/ 119063 h 129"/>
              <a:gd name="T48" fmla="*/ 1588 w 158"/>
              <a:gd name="T49" fmla="*/ 133350 h 129"/>
              <a:gd name="T50" fmla="*/ 1588 w 158"/>
              <a:gd name="T51" fmla="*/ 144463 h 129"/>
              <a:gd name="T52" fmla="*/ 0 w 158"/>
              <a:gd name="T53" fmla="*/ 160338 h 129"/>
              <a:gd name="T54" fmla="*/ 1588 w 158"/>
              <a:gd name="T55" fmla="*/ 169863 h 129"/>
              <a:gd name="T56" fmla="*/ 7938 w 158"/>
              <a:gd name="T57" fmla="*/ 176213 h 129"/>
              <a:gd name="T58" fmla="*/ 12700 w 158"/>
              <a:gd name="T59" fmla="*/ 184150 h 129"/>
              <a:gd name="T60" fmla="*/ 19050 w 158"/>
              <a:gd name="T61" fmla="*/ 190500 h 129"/>
              <a:gd name="T62" fmla="*/ 33338 w 158"/>
              <a:gd name="T63" fmla="*/ 195263 h 129"/>
              <a:gd name="T64" fmla="*/ 50800 w 158"/>
              <a:gd name="T65" fmla="*/ 201613 h 129"/>
              <a:gd name="T66" fmla="*/ 65088 w 158"/>
              <a:gd name="T67" fmla="*/ 203200 h 129"/>
              <a:gd name="T68" fmla="*/ 82550 w 158"/>
              <a:gd name="T69" fmla="*/ 203200 h 129"/>
              <a:gd name="T70" fmla="*/ 93663 w 158"/>
              <a:gd name="T71" fmla="*/ 201613 h 129"/>
              <a:gd name="T72" fmla="*/ 107950 w 158"/>
              <a:gd name="T73" fmla="*/ 198438 h 129"/>
              <a:gd name="T74" fmla="*/ 122238 w 158"/>
              <a:gd name="T75" fmla="*/ 198438 h 129"/>
              <a:gd name="T76" fmla="*/ 136525 w 158"/>
              <a:gd name="T77" fmla="*/ 195263 h 129"/>
              <a:gd name="T78" fmla="*/ 150813 w 158"/>
              <a:gd name="T79" fmla="*/ 192088 h 129"/>
              <a:gd name="T80" fmla="*/ 185738 w 158"/>
              <a:gd name="T81" fmla="*/ 179388 h 129"/>
              <a:gd name="T82" fmla="*/ 198438 w 158"/>
              <a:gd name="T83" fmla="*/ 174625 h 129"/>
              <a:gd name="T84" fmla="*/ 207963 w 158"/>
              <a:gd name="T85" fmla="*/ 171450 h 129"/>
              <a:gd name="T86" fmla="*/ 219075 w 158"/>
              <a:gd name="T87" fmla="*/ 169863 h 129"/>
              <a:gd name="T88" fmla="*/ 227013 w 158"/>
              <a:gd name="T89" fmla="*/ 168275 h 129"/>
              <a:gd name="T90" fmla="*/ 236538 w 158"/>
              <a:gd name="T91" fmla="*/ 165100 h 129"/>
              <a:gd name="T92" fmla="*/ 244475 w 158"/>
              <a:gd name="T93" fmla="*/ 161925 h 129"/>
              <a:gd name="T94" fmla="*/ 228600 w 158"/>
              <a:gd name="T95" fmla="*/ 161925 h 129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158" h="129">
                <a:moveTo>
                  <a:pt x="113" y="48"/>
                </a:moveTo>
                <a:lnTo>
                  <a:pt x="115" y="48"/>
                </a:lnTo>
                <a:lnTo>
                  <a:pt x="113" y="48"/>
                </a:lnTo>
                <a:lnTo>
                  <a:pt x="113" y="47"/>
                </a:lnTo>
                <a:lnTo>
                  <a:pt x="113" y="44"/>
                </a:lnTo>
                <a:lnTo>
                  <a:pt x="113" y="40"/>
                </a:lnTo>
                <a:lnTo>
                  <a:pt x="113" y="32"/>
                </a:lnTo>
                <a:lnTo>
                  <a:pt x="112" y="30"/>
                </a:lnTo>
                <a:lnTo>
                  <a:pt x="111" y="28"/>
                </a:lnTo>
                <a:lnTo>
                  <a:pt x="110" y="26"/>
                </a:lnTo>
                <a:lnTo>
                  <a:pt x="109" y="23"/>
                </a:lnTo>
                <a:lnTo>
                  <a:pt x="109" y="20"/>
                </a:lnTo>
                <a:lnTo>
                  <a:pt x="107" y="16"/>
                </a:lnTo>
                <a:lnTo>
                  <a:pt x="105" y="13"/>
                </a:lnTo>
                <a:lnTo>
                  <a:pt x="102" y="10"/>
                </a:lnTo>
                <a:lnTo>
                  <a:pt x="99" y="7"/>
                </a:lnTo>
                <a:lnTo>
                  <a:pt x="97" y="6"/>
                </a:lnTo>
                <a:lnTo>
                  <a:pt x="96" y="5"/>
                </a:lnTo>
                <a:lnTo>
                  <a:pt x="93" y="3"/>
                </a:lnTo>
                <a:lnTo>
                  <a:pt x="89" y="2"/>
                </a:lnTo>
                <a:lnTo>
                  <a:pt x="86" y="0"/>
                </a:lnTo>
                <a:lnTo>
                  <a:pt x="83" y="0"/>
                </a:lnTo>
                <a:lnTo>
                  <a:pt x="81" y="0"/>
                </a:lnTo>
                <a:lnTo>
                  <a:pt x="78" y="1"/>
                </a:lnTo>
                <a:lnTo>
                  <a:pt x="75" y="2"/>
                </a:lnTo>
                <a:lnTo>
                  <a:pt x="72" y="3"/>
                </a:lnTo>
                <a:lnTo>
                  <a:pt x="69" y="4"/>
                </a:lnTo>
                <a:lnTo>
                  <a:pt x="63" y="7"/>
                </a:lnTo>
                <a:lnTo>
                  <a:pt x="60" y="9"/>
                </a:lnTo>
                <a:lnTo>
                  <a:pt x="57" y="11"/>
                </a:lnTo>
                <a:lnTo>
                  <a:pt x="54" y="13"/>
                </a:lnTo>
                <a:lnTo>
                  <a:pt x="51" y="15"/>
                </a:lnTo>
                <a:lnTo>
                  <a:pt x="47" y="18"/>
                </a:lnTo>
                <a:lnTo>
                  <a:pt x="44" y="21"/>
                </a:lnTo>
                <a:lnTo>
                  <a:pt x="40" y="24"/>
                </a:lnTo>
                <a:lnTo>
                  <a:pt x="36" y="27"/>
                </a:lnTo>
                <a:lnTo>
                  <a:pt x="32" y="31"/>
                </a:lnTo>
                <a:lnTo>
                  <a:pt x="29" y="35"/>
                </a:lnTo>
                <a:lnTo>
                  <a:pt x="26" y="39"/>
                </a:lnTo>
                <a:lnTo>
                  <a:pt x="23" y="43"/>
                </a:lnTo>
                <a:lnTo>
                  <a:pt x="20" y="48"/>
                </a:lnTo>
                <a:lnTo>
                  <a:pt x="17" y="52"/>
                </a:lnTo>
                <a:lnTo>
                  <a:pt x="14" y="55"/>
                </a:lnTo>
                <a:lnTo>
                  <a:pt x="11" y="59"/>
                </a:lnTo>
                <a:lnTo>
                  <a:pt x="8" y="62"/>
                </a:lnTo>
                <a:lnTo>
                  <a:pt x="6" y="66"/>
                </a:lnTo>
                <a:lnTo>
                  <a:pt x="4" y="71"/>
                </a:lnTo>
                <a:lnTo>
                  <a:pt x="3" y="75"/>
                </a:lnTo>
                <a:lnTo>
                  <a:pt x="2" y="79"/>
                </a:lnTo>
                <a:lnTo>
                  <a:pt x="1" y="84"/>
                </a:lnTo>
                <a:lnTo>
                  <a:pt x="1" y="88"/>
                </a:lnTo>
                <a:lnTo>
                  <a:pt x="1" y="91"/>
                </a:lnTo>
                <a:lnTo>
                  <a:pt x="0" y="95"/>
                </a:lnTo>
                <a:lnTo>
                  <a:pt x="0" y="101"/>
                </a:lnTo>
                <a:lnTo>
                  <a:pt x="0" y="104"/>
                </a:lnTo>
                <a:lnTo>
                  <a:pt x="1" y="107"/>
                </a:lnTo>
                <a:lnTo>
                  <a:pt x="3" y="109"/>
                </a:lnTo>
                <a:lnTo>
                  <a:pt x="5" y="111"/>
                </a:lnTo>
                <a:lnTo>
                  <a:pt x="7" y="113"/>
                </a:lnTo>
                <a:lnTo>
                  <a:pt x="8" y="116"/>
                </a:lnTo>
                <a:lnTo>
                  <a:pt x="10" y="119"/>
                </a:lnTo>
                <a:lnTo>
                  <a:pt x="12" y="120"/>
                </a:lnTo>
                <a:lnTo>
                  <a:pt x="15" y="122"/>
                </a:lnTo>
                <a:lnTo>
                  <a:pt x="21" y="123"/>
                </a:lnTo>
                <a:lnTo>
                  <a:pt x="28" y="126"/>
                </a:lnTo>
                <a:lnTo>
                  <a:pt x="32" y="127"/>
                </a:lnTo>
                <a:lnTo>
                  <a:pt x="36" y="127"/>
                </a:lnTo>
                <a:lnTo>
                  <a:pt x="41" y="128"/>
                </a:lnTo>
                <a:lnTo>
                  <a:pt x="45" y="128"/>
                </a:lnTo>
                <a:lnTo>
                  <a:pt x="52" y="128"/>
                </a:lnTo>
                <a:lnTo>
                  <a:pt x="55" y="128"/>
                </a:lnTo>
                <a:lnTo>
                  <a:pt x="59" y="127"/>
                </a:lnTo>
                <a:lnTo>
                  <a:pt x="64" y="126"/>
                </a:lnTo>
                <a:lnTo>
                  <a:pt x="68" y="125"/>
                </a:lnTo>
                <a:lnTo>
                  <a:pt x="72" y="125"/>
                </a:lnTo>
                <a:lnTo>
                  <a:pt x="77" y="125"/>
                </a:lnTo>
                <a:lnTo>
                  <a:pt x="81" y="124"/>
                </a:lnTo>
                <a:lnTo>
                  <a:pt x="86" y="123"/>
                </a:lnTo>
                <a:lnTo>
                  <a:pt x="90" y="122"/>
                </a:lnTo>
                <a:lnTo>
                  <a:pt x="95" y="121"/>
                </a:lnTo>
                <a:lnTo>
                  <a:pt x="104" y="118"/>
                </a:lnTo>
                <a:lnTo>
                  <a:pt x="117" y="113"/>
                </a:lnTo>
                <a:lnTo>
                  <a:pt x="121" y="112"/>
                </a:lnTo>
                <a:lnTo>
                  <a:pt x="125" y="110"/>
                </a:lnTo>
                <a:lnTo>
                  <a:pt x="128" y="109"/>
                </a:lnTo>
                <a:lnTo>
                  <a:pt x="131" y="108"/>
                </a:lnTo>
                <a:lnTo>
                  <a:pt x="135" y="107"/>
                </a:lnTo>
                <a:lnTo>
                  <a:pt x="138" y="107"/>
                </a:lnTo>
                <a:lnTo>
                  <a:pt x="140" y="106"/>
                </a:lnTo>
                <a:lnTo>
                  <a:pt x="143" y="106"/>
                </a:lnTo>
                <a:lnTo>
                  <a:pt x="145" y="106"/>
                </a:lnTo>
                <a:lnTo>
                  <a:pt x="149" y="104"/>
                </a:lnTo>
                <a:lnTo>
                  <a:pt x="152" y="102"/>
                </a:lnTo>
                <a:lnTo>
                  <a:pt x="154" y="102"/>
                </a:lnTo>
                <a:lnTo>
                  <a:pt x="157" y="102"/>
                </a:lnTo>
                <a:lnTo>
                  <a:pt x="144" y="102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0345" name="SMARTPenAnnotation9"/>
          <p:cNvSpPr>
            <a:spLocks/>
          </p:cNvSpPr>
          <p:nvPr/>
        </p:nvSpPr>
        <p:spPr bwMode="auto">
          <a:xfrm>
            <a:off x="6958013" y="4022725"/>
            <a:ext cx="193675" cy="257175"/>
          </a:xfrm>
          <a:custGeom>
            <a:avLst/>
            <a:gdLst>
              <a:gd name="T0" fmla="*/ 65088 w 122"/>
              <a:gd name="T1" fmla="*/ 119063 h 162"/>
              <a:gd name="T2" fmla="*/ 69850 w 122"/>
              <a:gd name="T3" fmla="*/ 133350 h 162"/>
              <a:gd name="T4" fmla="*/ 71438 w 122"/>
              <a:gd name="T5" fmla="*/ 147638 h 162"/>
              <a:gd name="T6" fmla="*/ 74613 w 122"/>
              <a:gd name="T7" fmla="*/ 161925 h 162"/>
              <a:gd name="T8" fmla="*/ 77788 w 122"/>
              <a:gd name="T9" fmla="*/ 176213 h 162"/>
              <a:gd name="T10" fmla="*/ 77788 w 122"/>
              <a:gd name="T11" fmla="*/ 190500 h 162"/>
              <a:gd name="T12" fmla="*/ 84138 w 122"/>
              <a:gd name="T13" fmla="*/ 207963 h 162"/>
              <a:gd name="T14" fmla="*/ 85725 w 122"/>
              <a:gd name="T15" fmla="*/ 220663 h 162"/>
              <a:gd name="T16" fmla="*/ 85725 w 122"/>
              <a:gd name="T17" fmla="*/ 238125 h 162"/>
              <a:gd name="T18" fmla="*/ 92075 w 122"/>
              <a:gd name="T19" fmla="*/ 255588 h 162"/>
              <a:gd name="T20" fmla="*/ 82550 w 122"/>
              <a:gd name="T21" fmla="*/ 252413 h 162"/>
              <a:gd name="T22" fmla="*/ 73025 w 122"/>
              <a:gd name="T23" fmla="*/ 236538 h 162"/>
              <a:gd name="T24" fmla="*/ 58738 w 122"/>
              <a:gd name="T25" fmla="*/ 215900 h 162"/>
              <a:gd name="T26" fmla="*/ 47625 w 122"/>
              <a:gd name="T27" fmla="*/ 198438 h 162"/>
              <a:gd name="T28" fmla="*/ 38100 w 122"/>
              <a:gd name="T29" fmla="*/ 180975 h 162"/>
              <a:gd name="T30" fmla="*/ 31750 w 122"/>
              <a:gd name="T31" fmla="*/ 163513 h 162"/>
              <a:gd name="T32" fmla="*/ 12700 w 122"/>
              <a:gd name="T33" fmla="*/ 123825 h 162"/>
              <a:gd name="T34" fmla="*/ 7938 w 122"/>
              <a:gd name="T35" fmla="*/ 109538 h 162"/>
              <a:gd name="T36" fmla="*/ 7938 w 122"/>
              <a:gd name="T37" fmla="*/ 95250 h 162"/>
              <a:gd name="T38" fmla="*/ 7938 w 122"/>
              <a:gd name="T39" fmla="*/ 76200 h 162"/>
              <a:gd name="T40" fmla="*/ 12700 w 122"/>
              <a:gd name="T41" fmla="*/ 61913 h 162"/>
              <a:gd name="T42" fmla="*/ 20638 w 122"/>
              <a:gd name="T43" fmla="*/ 47625 h 162"/>
              <a:gd name="T44" fmla="*/ 31750 w 122"/>
              <a:gd name="T45" fmla="*/ 38100 h 162"/>
              <a:gd name="T46" fmla="*/ 44450 w 122"/>
              <a:gd name="T47" fmla="*/ 19050 h 162"/>
              <a:gd name="T48" fmla="*/ 55563 w 122"/>
              <a:gd name="T49" fmla="*/ 11113 h 162"/>
              <a:gd name="T50" fmla="*/ 74613 w 122"/>
              <a:gd name="T51" fmla="*/ 3175 h 162"/>
              <a:gd name="T52" fmla="*/ 93663 w 122"/>
              <a:gd name="T53" fmla="*/ 0 h 162"/>
              <a:gd name="T54" fmla="*/ 119063 w 122"/>
              <a:gd name="T55" fmla="*/ 0 h 162"/>
              <a:gd name="T56" fmla="*/ 136525 w 122"/>
              <a:gd name="T57" fmla="*/ 3175 h 162"/>
              <a:gd name="T58" fmla="*/ 149225 w 122"/>
              <a:gd name="T59" fmla="*/ 9525 h 162"/>
              <a:gd name="T60" fmla="*/ 166688 w 122"/>
              <a:gd name="T61" fmla="*/ 17463 h 162"/>
              <a:gd name="T62" fmla="*/ 177800 w 122"/>
              <a:gd name="T63" fmla="*/ 22225 h 162"/>
              <a:gd name="T64" fmla="*/ 188913 w 122"/>
              <a:gd name="T65" fmla="*/ 38100 h 162"/>
              <a:gd name="T66" fmla="*/ 192088 w 122"/>
              <a:gd name="T67" fmla="*/ 58738 h 162"/>
              <a:gd name="T68" fmla="*/ 188913 w 122"/>
              <a:gd name="T69" fmla="*/ 71438 h 162"/>
              <a:gd name="T70" fmla="*/ 173038 w 122"/>
              <a:gd name="T71" fmla="*/ 90488 h 162"/>
              <a:gd name="T72" fmla="*/ 158750 w 122"/>
              <a:gd name="T73" fmla="*/ 96838 h 162"/>
              <a:gd name="T74" fmla="*/ 134938 w 122"/>
              <a:gd name="T75" fmla="*/ 104775 h 162"/>
              <a:gd name="T76" fmla="*/ 119063 w 122"/>
              <a:gd name="T77" fmla="*/ 111125 h 162"/>
              <a:gd name="T78" fmla="*/ 100013 w 122"/>
              <a:gd name="T79" fmla="*/ 112713 h 162"/>
              <a:gd name="T80" fmla="*/ 84138 w 122"/>
              <a:gd name="T81" fmla="*/ 114300 h 162"/>
              <a:gd name="T82" fmla="*/ 68263 w 122"/>
              <a:gd name="T83" fmla="*/ 119063 h 162"/>
              <a:gd name="T84" fmla="*/ 49213 w 122"/>
              <a:gd name="T85" fmla="*/ 120650 h 162"/>
              <a:gd name="T86" fmla="*/ 20638 w 122"/>
              <a:gd name="T87" fmla="*/ 120650 h 162"/>
              <a:gd name="T88" fmla="*/ 7938 w 122"/>
              <a:gd name="T89" fmla="*/ 127000 h 162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0" t="0" r="r" b="b"/>
            <a:pathLst>
              <a:path w="122" h="162">
                <a:moveTo>
                  <a:pt x="41" y="58"/>
                </a:moveTo>
                <a:lnTo>
                  <a:pt x="41" y="73"/>
                </a:lnTo>
                <a:lnTo>
                  <a:pt x="41" y="75"/>
                </a:lnTo>
                <a:lnTo>
                  <a:pt x="43" y="78"/>
                </a:lnTo>
                <a:lnTo>
                  <a:pt x="44" y="82"/>
                </a:lnTo>
                <a:lnTo>
                  <a:pt x="44" y="84"/>
                </a:lnTo>
                <a:lnTo>
                  <a:pt x="45" y="87"/>
                </a:lnTo>
                <a:lnTo>
                  <a:pt x="45" y="90"/>
                </a:lnTo>
                <a:lnTo>
                  <a:pt x="45" y="93"/>
                </a:lnTo>
                <a:lnTo>
                  <a:pt x="45" y="96"/>
                </a:lnTo>
                <a:lnTo>
                  <a:pt x="46" y="99"/>
                </a:lnTo>
                <a:lnTo>
                  <a:pt x="47" y="102"/>
                </a:lnTo>
                <a:lnTo>
                  <a:pt x="48" y="105"/>
                </a:lnTo>
                <a:lnTo>
                  <a:pt x="49" y="108"/>
                </a:lnTo>
                <a:lnTo>
                  <a:pt x="49" y="111"/>
                </a:lnTo>
                <a:lnTo>
                  <a:pt x="49" y="114"/>
                </a:lnTo>
                <a:lnTo>
                  <a:pt x="49" y="117"/>
                </a:lnTo>
                <a:lnTo>
                  <a:pt x="49" y="120"/>
                </a:lnTo>
                <a:lnTo>
                  <a:pt x="50" y="122"/>
                </a:lnTo>
                <a:lnTo>
                  <a:pt x="52" y="126"/>
                </a:lnTo>
                <a:lnTo>
                  <a:pt x="53" y="131"/>
                </a:lnTo>
                <a:lnTo>
                  <a:pt x="53" y="134"/>
                </a:lnTo>
                <a:lnTo>
                  <a:pt x="54" y="136"/>
                </a:lnTo>
                <a:lnTo>
                  <a:pt x="54" y="139"/>
                </a:lnTo>
                <a:lnTo>
                  <a:pt x="54" y="147"/>
                </a:lnTo>
                <a:lnTo>
                  <a:pt x="54" y="149"/>
                </a:lnTo>
                <a:lnTo>
                  <a:pt x="54" y="150"/>
                </a:lnTo>
                <a:lnTo>
                  <a:pt x="57" y="155"/>
                </a:lnTo>
                <a:lnTo>
                  <a:pt x="58" y="160"/>
                </a:lnTo>
                <a:lnTo>
                  <a:pt x="58" y="161"/>
                </a:lnTo>
                <a:lnTo>
                  <a:pt x="55" y="161"/>
                </a:lnTo>
                <a:lnTo>
                  <a:pt x="52" y="159"/>
                </a:lnTo>
                <a:lnTo>
                  <a:pt x="51" y="158"/>
                </a:lnTo>
                <a:lnTo>
                  <a:pt x="49" y="154"/>
                </a:lnTo>
                <a:lnTo>
                  <a:pt x="46" y="149"/>
                </a:lnTo>
                <a:lnTo>
                  <a:pt x="43" y="144"/>
                </a:lnTo>
                <a:lnTo>
                  <a:pt x="40" y="140"/>
                </a:lnTo>
                <a:lnTo>
                  <a:pt x="37" y="136"/>
                </a:lnTo>
                <a:lnTo>
                  <a:pt x="36" y="133"/>
                </a:lnTo>
                <a:lnTo>
                  <a:pt x="33" y="129"/>
                </a:lnTo>
                <a:lnTo>
                  <a:pt x="30" y="125"/>
                </a:lnTo>
                <a:lnTo>
                  <a:pt x="27" y="120"/>
                </a:lnTo>
                <a:lnTo>
                  <a:pt x="25" y="117"/>
                </a:lnTo>
                <a:lnTo>
                  <a:pt x="24" y="114"/>
                </a:lnTo>
                <a:lnTo>
                  <a:pt x="22" y="110"/>
                </a:lnTo>
                <a:lnTo>
                  <a:pt x="21" y="106"/>
                </a:lnTo>
                <a:lnTo>
                  <a:pt x="20" y="103"/>
                </a:lnTo>
                <a:lnTo>
                  <a:pt x="18" y="99"/>
                </a:lnTo>
                <a:lnTo>
                  <a:pt x="15" y="93"/>
                </a:lnTo>
                <a:lnTo>
                  <a:pt x="8" y="78"/>
                </a:lnTo>
                <a:lnTo>
                  <a:pt x="7" y="75"/>
                </a:lnTo>
                <a:lnTo>
                  <a:pt x="6" y="72"/>
                </a:lnTo>
                <a:lnTo>
                  <a:pt x="5" y="69"/>
                </a:lnTo>
                <a:lnTo>
                  <a:pt x="5" y="66"/>
                </a:lnTo>
                <a:lnTo>
                  <a:pt x="5" y="63"/>
                </a:lnTo>
                <a:lnTo>
                  <a:pt x="5" y="60"/>
                </a:lnTo>
                <a:lnTo>
                  <a:pt x="5" y="54"/>
                </a:lnTo>
                <a:lnTo>
                  <a:pt x="5" y="51"/>
                </a:lnTo>
                <a:lnTo>
                  <a:pt x="5" y="48"/>
                </a:lnTo>
                <a:lnTo>
                  <a:pt x="6" y="45"/>
                </a:lnTo>
                <a:lnTo>
                  <a:pt x="7" y="42"/>
                </a:lnTo>
                <a:lnTo>
                  <a:pt x="8" y="39"/>
                </a:lnTo>
                <a:lnTo>
                  <a:pt x="9" y="36"/>
                </a:lnTo>
                <a:lnTo>
                  <a:pt x="11" y="33"/>
                </a:lnTo>
                <a:lnTo>
                  <a:pt x="13" y="30"/>
                </a:lnTo>
                <a:lnTo>
                  <a:pt x="15" y="28"/>
                </a:lnTo>
                <a:lnTo>
                  <a:pt x="17" y="26"/>
                </a:lnTo>
                <a:lnTo>
                  <a:pt x="20" y="24"/>
                </a:lnTo>
                <a:lnTo>
                  <a:pt x="22" y="21"/>
                </a:lnTo>
                <a:lnTo>
                  <a:pt x="25" y="16"/>
                </a:lnTo>
                <a:lnTo>
                  <a:pt x="28" y="12"/>
                </a:lnTo>
                <a:lnTo>
                  <a:pt x="30" y="10"/>
                </a:lnTo>
                <a:lnTo>
                  <a:pt x="33" y="9"/>
                </a:lnTo>
                <a:lnTo>
                  <a:pt x="35" y="7"/>
                </a:lnTo>
                <a:lnTo>
                  <a:pt x="38" y="6"/>
                </a:lnTo>
                <a:lnTo>
                  <a:pt x="44" y="3"/>
                </a:lnTo>
                <a:lnTo>
                  <a:pt x="47" y="2"/>
                </a:lnTo>
                <a:lnTo>
                  <a:pt x="51" y="1"/>
                </a:lnTo>
                <a:lnTo>
                  <a:pt x="55" y="0"/>
                </a:lnTo>
                <a:lnTo>
                  <a:pt x="59" y="0"/>
                </a:lnTo>
                <a:lnTo>
                  <a:pt x="62" y="0"/>
                </a:lnTo>
                <a:lnTo>
                  <a:pt x="69" y="0"/>
                </a:lnTo>
                <a:lnTo>
                  <a:pt x="75" y="0"/>
                </a:lnTo>
                <a:lnTo>
                  <a:pt x="78" y="0"/>
                </a:lnTo>
                <a:lnTo>
                  <a:pt x="82" y="1"/>
                </a:lnTo>
                <a:lnTo>
                  <a:pt x="86" y="2"/>
                </a:lnTo>
                <a:lnTo>
                  <a:pt x="90" y="3"/>
                </a:lnTo>
                <a:lnTo>
                  <a:pt x="92" y="4"/>
                </a:lnTo>
                <a:lnTo>
                  <a:pt x="94" y="6"/>
                </a:lnTo>
                <a:lnTo>
                  <a:pt x="97" y="7"/>
                </a:lnTo>
                <a:lnTo>
                  <a:pt x="102" y="10"/>
                </a:lnTo>
                <a:lnTo>
                  <a:pt x="105" y="11"/>
                </a:lnTo>
                <a:lnTo>
                  <a:pt x="107" y="12"/>
                </a:lnTo>
                <a:lnTo>
                  <a:pt x="109" y="12"/>
                </a:lnTo>
                <a:lnTo>
                  <a:pt x="112" y="14"/>
                </a:lnTo>
                <a:lnTo>
                  <a:pt x="114" y="15"/>
                </a:lnTo>
                <a:lnTo>
                  <a:pt x="117" y="19"/>
                </a:lnTo>
                <a:lnTo>
                  <a:pt x="119" y="24"/>
                </a:lnTo>
                <a:lnTo>
                  <a:pt x="121" y="27"/>
                </a:lnTo>
                <a:lnTo>
                  <a:pt x="121" y="32"/>
                </a:lnTo>
                <a:lnTo>
                  <a:pt x="121" y="37"/>
                </a:lnTo>
                <a:lnTo>
                  <a:pt x="121" y="39"/>
                </a:lnTo>
                <a:lnTo>
                  <a:pt x="121" y="42"/>
                </a:lnTo>
                <a:lnTo>
                  <a:pt x="119" y="45"/>
                </a:lnTo>
                <a:lnTo>
                  <a:pt x="117" y="49"/>
                </a:lnTo>
                <a:lnTo>
                  <a:pt x="113" y="52"/>
                </a:lnTo>
                <a:lnTo>
                  <a:pt x="109" y="57"/>
                </a:lnTo>
                <a:lnTo>
                  <a:pt x="106" y="59"/>
                </a:lnTo>
                <a:lnTo>
                  <a:pt x="103" y="60"/>
                </a:lnTo>
                <a:lnTo>
                  <a:pt x="100" y="61"/>
                </a:lnTo>
                <a:lnTo>
                  <a:pt x="93" y="63"/>
                </a:lnTo>
                <a:lnTo>
                  <a:pt x="89" y="64"/>
                </a:lnTo>
                <a:lnTo>
                  <a:pt x="85" y="66"/>
                </a:lnTo>
                <a:lnTo>
                  <a:pt x="82" y="67"/>
                </a:lnTo>
                <a:lnTo>
                  <a:pt x="79" y="69"/>
                </a:lnTo>
                <a:lnTo>
                  <a:pt x="75" y="70"/>
                </a:lnTo>
                <a:lnTo>
                  <a:pt x="71" y="70"/>
                </a:lnTo>
                <a:lnTo>
                  <a:pt x="67" y="71"/>
                </a:lnTo>
                <a:lnTo>
                  <a:pt x="63" y="71"/>
                </a:lnTo>
                <a:lnTo>
                  <a:pt x="60" y="71"/>
                </a:lnTo>
                <a:lnTo>
                  <a:pt x="56" y="71"/>
                </a:lnTo>
                <a:lnTo>
                  <a:pt x="53" y="72"/>
                </a:lnTo>
                <a:lnTo>
                  <a:pt x="50" y="73"/>
                </a:lnTo>
                <a:lnTo>
                  <a:pt x="47" y="74"/>
                </a:lnTo>
                <a:lnTo>
                  <a:pt x="43" y="75"/>
                </a:lnTo>
                <a:lnTo>
                  <a:pt x="39" y="75"/>
                </a:lnTo>
                <a:lnTo>
                  <a:pt x="35" y="75"/>
                </a:lnTo>
                <a:lnTo>
                  <a:pt x="31" y="76"/>
                </a:lnTo>
                <a:lnTo>
                  <a:pt x="25" y="76"/>
                </a:lnTo>
                <a:lnTo>
                  <a:pt x="15" y="76"/>
                </a:lnTo>
                <a:lnTo>
                  <a:pt x="13" y="76"/>
                </a:lnTo>
                <a:lnTo>
                  <a:pt x="10" y="77"/>
                </a:lnTo>
                <a:lnTo>
                  <a:pt x="7" y="79"/>
                </a:lnTo>
                <a:lnTo>
                  <a:pt x="5" y="80"/>
                </a:lnTo>
                <a:lnTo>
                  <a:pt x="0" y="81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0346" name="SMARTPenAnnotation10"/>
          <p:cNvSpPr>
            <a:spLocks/>
          </p:cNvSpPr>
          <p:nvPr/>
        </p:nvSpPr>
        <p:spPr bwMode="auto">
          <a:xfrm>
            <a:off x="4965700" y="1944688"/>
            <a:ext cx="193675" cy="336550"/>
          </a:xfrm>
          <a:custGeom>
            <a:avLst/>
            <a:gdLst>
              <a:gd name="T0" fmla="*/ 12700 w 122"/>
              <a:gd name="T1" fmla="*/ 77788 h 212"/>
              <a:gd name="T2" fmla="*/ 20638 w 122"/>
              <a:gd name="T3" fmla="*/ 73025 h 212"/>
              <a:gd name="T4" fmla="*/ 30163 w 122"/>
              <a:gd name="T5" fmla="*/ 71438 h 212"/>
              <a:gd name="T6" fmla="*/ 44450 w 122"/>
              <a:gd name="T7" fmla="*/ 66675 h 212"/>
              <a:gd name="T8" fmla="*/ 55563 w 122"/>
              <a:gd name="T9" fmla="*/ 65088 h 212"/>
              <a:gd name="T10" fmla="*/ 66675 w 122"/>
              <a:gd name="T11" fmla="*/ 61913 h 212"/>
              <a:gd name="T12" fmla="*/ 79375 w 122"/>
              <a:gd name="T13" fmla="*/ 58738 h 212"/>
              <a:gd name="T14" fmla="*/ 90488 w 122"/>
              <a:gd name="T15" fmla="*/ 52388 h 212"/>
              <a:gd name="T16" fmla="*/ 101600 w 122"/>
              <a:gd name="T17" fmla="*/ 46038 h 212"/>
              <a:gd name="T18" fmla="*/ 114300 w 122"/>
              <a:gd name="T19" fmla="*/ 39688 h 212"/>
              <a:gd name="T20" fmla="*/ 141288 w 122"/>
              <a:gd name="T21" fmla="*/ 26988 h 212"/>
              <a:gd name="T22" fmla="*/ 150813 w 122"/>
              <a:gd name="T23" fmla="*/ 22225 h 212"/>
              <a:gd name="T24" fmla="*/ 157163 w 122"/>
              <a:gd name="T25" fmla="*/ 17463 h 212"/>
              <a:gd name="T26" fmla="*/ 165100 w 122"/>
              <a:gd name="T27" fmla="*/ 14288 h 212"/>
              <a:gd name="T28" fmla="*/ 173038 w 122"/>
              <a:gd name="T29" fmla="*/ 12700 h 212"/>
              <a:gd name="T30" fmla="*/ 182563 w 122"/>
              <a:gd name="T31" fmla="*/ 6350 h 212"/>
              <a:gd name="T32" fmla="*/ 190500 w 122"/>
              <a:gd name="T33" fmla="*/ 0 h 212"/>
              <a:gd name="T34" fmla="*/ 192088 w 122"/>
              <a:gd name="T35" fmla="*/ 4763 h 212"/>
              <a:gd name="T36" fmla="*/ 192088 w 122"/>
              <a:gd name="T37" fmla="*/ 15875 h 212"/>
              <a:gd name="T38" fmla="*/ 187325 w 122"/>
              <a:gd name="T39" fmla="*/ 25400 h 212"/>
              <a:gd name="T40" fmla="*/ 185738 w 122"/>
              <a:gd name="T41" fmla="*/ 38100 h 212"/>
              <a:gd name="T42" fmla="*/ 184150 w 122"/>
              <a:gd name="T43" fmla="*/ 49213 h 212"/>
              <a:gd name="T44" fmla="*/ 179388 w 122"/>
              <a:gd name="T45" fmla="*/ 69850 h 212"/>
              <a:gd name="T46" fmla="*/ 177800 w 122"/>
              <a:gd name="T47" fmla="*/ 79375 h 212"/>
              <a:gd name="T48" fmla="*/ 177800 w 122"/>
              <a:gd name="T49" fmla="*/ 122238 h 212"/>
              <a:gd name="T50" fmla="*/ 177800 w 122"/>
              <a:gd name="T51" fmla="*/ 134938 h 212"/>
              <a:gd name="T52" fmla="*/ 174625 w 122"/>
              <a:gd name="T53" fmla="*/ 152400 h 212"/>
              <a:gd name="T54" fmla="*/ 171450 w 122"/>
              <a:gd name="T55" fmla="*/ 168275 h 212"/>
              <a:gd name="T56" fmla="*/ 171450 w 122"/>
              <a:gd name="T57" fmla="*/ 184150 h 212"/>
              <a:gd name="T58" fmla="*/ 171450 w 122"/>
              <a:gd name="T59" fmla="*/ 241300 h 212"/>
              <a:gd name="T60" fmla="*/ 173038 w 122"/>
              <a:gd name="T61" fmla="*/ 265113 h 212"/>
              <a:gd name="T62" fmla="*/ 176213 w 122"/>
              <a:gd name="T63" fmla="*/ 274638 h 212"/>
              <a:gd name="T64" fmla="*/ 177800 w 122"/>
              <a:gd name="T65" fmla="*/ 290513 h 212"/>
              <a:gd name="T66" fmla="*/ 177800 w 122"/>
              <a:gd name="T67" fmla="*/ 307975 h 212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122" h="212">
                <a:moveTo>
                  <a:pt x="0" y="49"/>
                </a:moveTo>
                <a:lnTo>
                  <a:pt x="8" y="49"/>
                </a:lnTo>
                <a:lnTo>
                  <a:pt x="11" y="47"/>
                </a:lnTo>
                <a:lnTo>
                  <a:pt x="13" y="46"/>
                </a:lnTo>
                <a:lnTo>
                  <a:pt x="17" y="45"/>
                </a:lnTo>
                <a:lnTo>
                  <a:pt x="19" y="45"/>
                </a:lnTo>
                <a:lnTo>
                  <a:pt x="21" y="44"/>
                </a:lnTo>
                <a:lnTo>
                  <a:pt x="28" y="42"/>
                </a:lnTo>
                <a:lnTo>
                  <a:pt x="32" y="41"/>
                </a:lnTo>
                <a:lnTo>
                  <a:pt x="35" y="41"/>
                </a:lnTo>
                <a:lnTo>
                  <a:pt x="38" y="40"/>
                </a:lnTo>
                <a:lnTo>
                  <a:pt x="42" y="39"/>
                </a:lnTo>
                <a:lnTo>
                  <a:pt x="46" y="38"/>
                </a:lnTo>
                <a:lnTo>
                  <a:pt x="50" y="37"/>
                </a:lnTo>
                <a:lnTo>
                  <a:pt x="54" y="36"/>
                </a:lnTo>
                <a:lnTo>
                  <a:pt x="57" y="33"/>
                </a:lnTo>
                <a:lnTo>
                  <a:pt x="60" y="31"/>
                </a:lnTo>
                <a:lnTo>
                  <a:pt x="64" y="29"/>
                </a:lnTo>
                <a:lnTo>
                  <a:pt x="68" y="27"/>
                </a:lnTo>
                <a:lnTo>
                  <a:pt x="72" y="25"/>
                </a:lnTo>
                <a:lnTo>
                  <a:pt x="79" y="22"/>
                </a:lnTo>
                <a:lnTo>
                  <a:pt x="89" y="17"/>
                </a:lnTo>
                <a:lnTo>
                  <a:pt x="92" y="16"/>
                </a:lnTo>
                <a:lnTo>
                  <a:pt x="95" y="14"/>
                </a:lnTo>
                <a:lnTo>
                  <a:pt x="97" y="13"/>
                </a:lnTo>
                <a:lnTo>
                  <a:pt x="99" y="11"/>
                </a:lnTo>
                <a:lnTo>
                  <a:pt x="101" y="10"/>
                </a:lnTo>
                <a:lnTo>
                  <a:pt x="104" y="9"/>
                </a:lnTo>
                <a:lnTo>
                  <a:pt x="107" y="9"/>
                </a:lnTo>
                <a:lnTo>
                  <a:pt x="109" y="8"/>
                </a:lnTo>
                <a:lnTo>
                  <a:pt x="111" y="7"/>
                </a:lnTo>
                <a:lnTo>
                  <a:pt x="115" y="4"/>
                </a:lnTo>
                <a:lnTo>
                  <a:pt x="119" y="1"/>
                </a:lnTo>
                <a:lnTo>
                  <a:pt x="120" y="0"/>
                </a:lnTo>
                <a:lnTo>
                  <a:pt x="121" y="0"/>
                </a:lnTo>
                <a:lnTo>
                  <a:pt x="121" y="3"/>
                </a:lnTo>
                <a:lnTo>
                  <a:pt x="121" y="8"/>
                </a:lnTo>
                <a:lnTo>
                  <a:pt x="121" y="10"/>
                </a:lnTo>
                <a:lnTo>
                  <a:pt x="120" y="11"/>
                </a:lnTo>
                <a:lnTo>
                  <a:pt x="118" y="16"/>
                </a:lnTo>
                <a:lnTo>
                  <a:pt x="117" y="19"/>
                </a:lnTo>
                <a:lnTo>
                  <a:pt x="117" y="24"/>
                </a:lnTo>
                <a:lnTo>
                  <a:pt x="117" y="28"/>
                </a:lnTo>
                <a:lnTo>
                  <a:pt x="116" y="31"/>
                </a:lnTo>
                <a:lnTo>
                  <a:pt x="114" y="38"/>
                </a:lnTo>
                <a:lnTo>
                  <a:pt x="113" y="44"/>
                </a:lnTo>
                <a:lnTo>
                  <a:pt x="113" y="47"/>
                </a:lnTo>
                <a:lnTo>
                  <a:pt x="112" y="50"/>
                </a:lnTo>
                <a:lnTo>
                  <a:pt x="112" y="58"/>
                </a:lnTo>
                <a:lnTo>
                  <a:pt x="112" y="77"/>
                </a:lnTo>
                <a:lnTo>
                  <a:pt x="112" y="81"/>
                </a:lnTo>
                <a:lnTo>
                  <a:pt x="112" y="85"/>
                </a:lnTo>
                <a:lnTo>
                  <a:pt x="111" y="91"/>
                </a:lnTo>
                <a:lnTo>
                  <a:pt x="110" y="96"/>
                </a:lnTo>
                <a:lnTo>
                  <a:pt x="109" y="101"/>
                </a:lnTo>
                <a:lnTo>
                  <a:pt x="108" y="106"/>
                </a:lnTo>
                <a:lnTo>
                  <a:pt x="108" y="111"/>
                </a:lnTo>
                <a:lnTo>
                  <a:pt x="108" y="116"/>
                </a:lnTo>
                <a:lnTo>
                  <a:pt x="108" y="125"/>
                </a:lnTo>
                <a:lnTo>
                  <a:pt x="108" y="152"/>
                </a:lnTo>
                <a:lnTo>
                  <a:pt x="108" y="161"/>
                </a:lnTo>
                <a:lnTo>
                  <a:pt x="109" y="167"/>
                </a:lnTo>
                <a:lnTo>
                  <a:pt x="110" y="170"/>
                </a:lnTo>
                <a:lnTo>
                  <a:pt x="111" y="173"/>
                </a:lnTo>
                <a:lnTo>
                  <a:pt x="111" y="176"/>
                </a:lnTo>
                <a:lnTo>
                  <a:pt x="112" y="183"/>
                </a:lnTo>
                <a:lnTo>
                  <a:pt x="112" y="188"/>
                </a:lnTo>
                <a:lnTo>
                  <a:pt x="112" y="194"/>
                </a:lnTo>
                <a:lnTo>
                  <a:pt x="112" y="211"/>
                </a:lnTo>
              </a:path>
            </a:pathLst>
          </a:custGeom>
          <a:noFill/>
          <a:ln w="38100" cap="flat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0347" name="SMARTPenAnnotation11"/>
          <p:cNvSpPr>
            <a:spLocks/>
          </p:cNvSpPr>
          <p:nvPr/>
        </p:nvSpPr>
        <p:spPr bwMode="auto">
          <a:xfrm>
            <a:off x="4994275" y="2251075"/>
            <a:ext cx="301625" cy="15875"/>
          </a:xfrm>
          <a:custGeom>
            <a:avLst/>
            <a:gdLst>
              <a:gd name="T0" fmla="*/ 0 w 190"/>
              <a:gd name="T1" fmla="*/ 14288 h 10"/>
              <a:gd name="T2" fmla="*/ 25400 w 190"/>
              <a:gd name="T3" fmla="*/ 14288 h 10"/>
              <a:gd name="T4" fmla="*/ 30163 w 190"/>
              <a:gd name="T5" fmla="*/ 12700 h 10"/>
              <a:gd name="T6" fmla="*/ 34925 w 190"/>
              <a:gd name="T7" fmla="*/ 11113 h 10"/>
              <a:gd name="T8" fmla="*/ 39688 w 190"/>
              <a:gd name="T9" fmla="*/ 9525 h 10"/>
              <a:gd name="T10" fmla="*/ 46038 w 190"/>
              <a:gd name="T11" fmla="*/ 7938 h 10"/>
              <a:gd name="T12" fmla="*/ 53975 w 190"/>
              <a:gd name="T13" fmla="*/ 7938 h 10"/>
              <a:gd name="T14" fmla="*/ 61913 w 190"/>
              <a:gd name="T15" fmla="*/ 7938 h 10"/>
              <a:gd name="T16" fmla="*/ 76200 w 190"/>
              <a:gd name="T17" fmla="*/ 6350 h 10"/>
              <a:gd name="T18" fmla="*/ 101600 w 190"/>
              <a:gd name="T19" fmla="*/ 6350 h 10"/>
              <a:gd name="T20" fmla="*/ 138113 w 190"/>
              <a:gd name="T21" fmla="*/ 6350 h 10"/>
              <a:gd name="T22" fmla="*/ 147638 w 190"/>
              <a:gd name="T23" fmla="*/ 6350 h 10"/>
              <a:gd name="T24" fmla="*/ 157163 w 190"/>
              <a:gd name="T25" fmla="*/ 4763 h 10"/>
              <a:gd name="T26" fmla="*/ 166688 w 190"/>
              <a:gd name="T27" fmla="*/ 3175 h 10"/>
              <a:gd name="T28" fmla="*/ 174625 w 190"/>
              <a:gd name="T29" fmla="*/ 1588 h 10"/>
              <a:gd name="T30" fmla="*/ 182563 w 190"/>
              <a:gd name="T31" fmla="*/ 0 h 10"/>
              <a:gd name="T32" fmla="*/ 190500 w 190"/>
              <a:gd name="T33" fmla="*/ 0 h 10"/>
              <a:gd name="T34" fmla="*/ 203200 w 190"/>
              <a:gd name="T35" fmla="*/ 0 h 10"/>
              <a:gd name="T36" fmla="*/ 215900 w 190"/>
              <a:gd name="T37" fmla="*/ 0 h 10"/>
              <a:gd name="T38" fmla="*/ 260350 w 190"/>
              <a:gd name="T39" fmla="*/ 0 h 10"/>
              <a:gd name="T40" fmla="*/ 265113 w 190"/>
              <a:gd name="T41" fmla="*/ 0 h 10"/>
              <a:gd name="T42" fmla="*/ 269875 w 190"/>
              <a:gd name="T43" fmla="*/ 1588 h 10"/>
              <a:gd name="T44" fmla="*/ 274638 w 190"/>
              <a:gd name="T45" fmla="*/ 3175 h 10"/>
              <a:gd name="T46" fmla="*/ 279400 w 190"/>
              <a:gd name="T47" fmla="*/ 4763 h 10"/>
              <a:gd name="T48" fmla="*/ 282575 w 190"/>
              <a:gd name="T49" fmla="*/ 4763 h 10"/>
              <a:gd name="T50" fmla="*/ 290513 w 190"/>
              <a:gd name="T51" fmla="*/ 6350 h 10"/>
              <a:gd name="T52" fmla="*/ 298450 w 190"/>
              <a:gd name="T53" fmla="*/ 6350 h 10"/>
              <a:gd name="T54" fmla="*/ 298450 w 190"/>
              <a:gd name="T55" fmla="*/ 6350 h 10"/>
              <a:gd name="T56" fmla="*/ 298450 w 190"/>
              <a:gd name="T57" fmla="*/ 7938 h 10"/>
              <a:gd name="T58" fmla="*/ 300038 w 190"/>
              <a:gd name="T59" fmla="*/ 14288 h 10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190" h="10">
                <a:moveTo>
                  <a:pt x="0" y="9"/>
                </a:moveTo>
                <a:lnTo>
                  <a:pt x="16" y="9"/>
                </a:lnTo>
                <a:lnTo>
                  <a:pt x="19" y="8"/>
                </a:lnTo>
                <a:lnTo>
                  <a:pt x="22" y="7"/>
                </a:lnTo>
                <a:lnTo>
                  <a:pt x="25" y="6"/>
                </a:lnTo>
                <a:lnTo>
                  <a:pt x="29" y="5"/>
                </a:lnTo>
                <a:lnTo>
                  <a:pt x="34" y="5"/>
                </a:lnTo>
                <a:lnTo>
                  <a:pt x="39" y="5"/>
                </a:lnTo>
                <a:lnTo>
                  <a:pt x="48" y="4"/>
                </a:lnTo>
                <a:lnTo>
                  <a:pt x="64" y="4"/>
                </a:lnTo>
                <a:lnTo>
                  <a:pt x="87" y="4"/>
                </a:lnTo>
                <a:lnTo>
                  <a:pt x="93" y="4"/>
                </a:lnTo>
                <a:lnTo>
                  <a:pt x="99" y="3"/>
                </a:lnTo>
                <a:lnTo>
                  <a:pt x="105" y="2"/>
                </a:lnTo>
                <a:lnTo>
                  <a:pt x="110" y="1"/>
                </a:lnTo>
                <a:lnTo>
                  <a:pt x="115" y="0"/>
                </a:lnTo>
                <a:lnTo>
                  <a:pt x="120" y="0"/>
                </a:lnTo>
                <a:lnTo>
                  <a:pt x="128" y="0"/>
                </a:lnTo>
                <a:lnTo>
                  <a:pt x="136" y="0"/>
                </a:lnTo>
                <a:lnTo>
                  <a:pt x="164" y="0"/>
                </a:lnTo>
                <a:lnTo>
                  <a:pt x="167" y="0"/>
                </a:lnTo>
                <a:lnTo>
                  <a:pt x="170" y="1"/>
                </a:lnTo>
                <a:lnTo>
                  <a:pt x="173" y="2"/>
                </a:lnTo>
                <a:lnTo>
                  <a:pt x="176" y="3"/>
                </a:lnTo>
                <a:lnTo>
                  <a:pt x="178" y="3"/>
                </a:lnTo>
                <a:lnTo>
                  <a:pt x="183" y="4"/>
                </a:lnTo>
                <a:lnTo>
                  <a:pt x="188" y="4"/>
                </a:lnTo>
                <a:lnTo>
                  <a:pt x="188" y="5"/>
                </a:lnTo>
                <a:lnTo>
                  <a:pt x="189" y="9"/>
                </a:lnTo>
              </a:path>
            </a:pathLst>
          </a:custGeom>
          <a:noFill/>
          <a:ln w="38100" cap="flat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0348" name="SMARTPenAnnotation12"/>
          <p:cNvSpPr>
            <a:spLocks/>
          </p:cNvSpPr>
          <p:nvPr/>
        </p:nvSpPr>
        <p:spPr bwMode="auto">
          <a:xfrm>
            <a:off x="4986338" y="2894013"/>
            <a:ext cx="230187" cy="236537"/>
          </a:xfrm>
          <a:custGeom>
            <a:avLst/>
            <a:gdLst>
              <a:gd name="T0" fmla="*/ 0 w 145"/>
              <a:gd name="T1" fmla="*/ 49212 h 149"/>
              <a:gd name="T2" fmla="*/ 4762 w 145"/>
              <a:gd name="T3" fmla="*/ 42862 h 149"/>
              <a:gd name="T4" fmla="*/ 11112 w 145"/>
              <a:gd name="T5" fmla="*/ 31750 h 149"/>
              <a:gd name="T6" fmla="*/ 14287 w 145"/>
              <a:gd name="T7" fmla="*/ 30162 h 149"/>
              <a:gd name="T8" fmla="*/ 23812 w 145"/>
              <a:gd name="T9" fmla="*/ 26987 h 149"/>
              <a:gd name="T10" fmla="*/ 55562 w 145"/>
              <a:gd name="T11" fmla="*/ 11112 h 149"/>
              <a:gd name="T12" fmla="*/ 65087 w 145"/>
              <a:gd name="T13" fmla="*/ 7937 h 149"/>
              <a:gd name="T14" fmla="*/ 74612 w 145"/>
              <a:gd name="T15" fmla="*/ 6350 h 149"/>
              <a:gd name="T16" fmla="*/ 84137 w 145"/>
              <a:gd name="T17" fmla="*/ 3175 h 149"/>
              <a:gd name="T18" fmla="*/ 95250 w 145"/>
              <a:gd name="T19" fmla="*/ 1587 h 149"/>
              <a:gd name="T20" fmla="*/ 107950 w 145"/>
              <a:gd name="T21" fmla="*/ 0 h 149"/>
              <a:gd name="T22" fmla="*/ 123825 w 145"/>
              <a:gd name="T23" fmla="*/ 0 h 149"/>
              <a:gd name="T24" fmla="*/ 133350 w 145"/>
              <a:gd name="T25" fmla="*/ 3175 h 149"/>
              <a:gd name="T26" fmla="*/ 144462 w 145"/>
              <a:gd name="T27" fmla="*/ 9525 h 149"/>
              <a:gd name="T28" fmla="*/ 152400 w 145"/>
              <a:gd name="T29" fmla="*/ 15875 h 149"/>
              <a:gd name="T30" fmla="*/ 157162 w 145"/>
              <a:gd name="T31" fmla="*/ 25400 h 149"/>
              <a:gd name="T32" fmla="*/ 161925 w 145"/>
              <a:gd name="T33" fmla="*/ 33337 h 149"/>
              <a:gd name="T34" fmla="*/ 163512 w 145"/>
              <a:gd name="T35" fmla="*/ 41275 h 149"/>
              <a:gd name="T36" fmla="*/ 163512 w 145"/>
              <a:gd name="T37" fmla="*/ 49212 h 149"/>
              <a:gd name="T38" fmla="*/ 163512 w 145"/>
              <a:gd name="T39" fmla="*/ 68262 h 149"/>
              <a:gd name="T40" fmla="*/ 161925 w 145"/>
              <a:gd name="T41" fmla="*/ 77787 h 149"/>
              <a:gd name="T42" fmla="*/ 158750 w 145"/>
              <a:gd name="T43" fmla="*/ 87312 h 149"/>
              <a:gd name="T44" fmla="*/ 152400 w 145"/>
              <a:gd name="T45" fmla="*/ 101600 h 149"/>
              <a:gd name="T46" fmla="*/ 144462 w 145"/>
              <a:gd name="T47" fmla="*/ 117475 h 149"/>
              <a:gd name="T48" fmla="*/ 139700 w 145"/>
              <a:gd name="T49" fmla="*/ 128587 h 149"/>
              <a:gd name="T50" fmla="*/ 133350 w 145"/>
              <a:gd name="T51" fmla="*/ 141287 h 149"/>
              <a:gd name="T52" fmla="*/ 125412 w 145"/>
              <a:gd name="T53" fmla="*/ 150812 h 149"/>
              <a:gd name="T54" fmla="*/ 115887 w 145"/>
              <a:gd name="T55" fmla="*/ 160337 h 149"/>
              <a:gd name="T56" fmla="*/ 109537 w 145"/>
              <a:gd name="T57" fmla="*/ 169862 h 149"/>
              <a:gd name="T58" fmla="*/ 103187 w 145"/>
              <a:gd name="T59" fmla="*/ 179387 h 149"/>
              <a:gd name="T60" fmla="*/ 93662 w 145"/>
              <a:gd name="T61" fmla="*/ 185737 h 149"/>
              <a:gd name="T62" fmla="*/ 85725 w 145"/>
              <a:gd name="T63" fmla="*/ 193675 h 149"/>
              <a:gd name="T64" fmla="*/ 69850 w 145"/>
              <a:gd name="T65" fmla="*/ 207962 h 149"/>
              <a:gd name="T66" fmla="*/ 63500 w 145"/>
              <a:gd name="T67" fmla="*/ 212725 h 149"/>
              <a:gd name="T68" fmla="*/ 52387 w 145"/>
              <a:gd name="T69" fmla="*/ 220662 h 149"/>
              <a:gd name="T70" fmla="*/ 41275 w 145"/>
              <a:gd name="T71" fmla="*/ 230187 h 149"/>
              <a:gd name="T72" fmla="*/ 31750 w 145"/>
              <a:gd name="T73" fmla="*/ 233362 h 149"/>
              <a:gd name="T74" fmla="*/ 31750 w 145"/>
              <a:gd name="T75" fmla="*/ 231775 h 149"/>
              <a:gd name="T76" fmla="*/ 41275 w 145"/>
              <a:gd name="T77" fmla="*/ 227012 h 149"/>
              <a:gd name="T78" fmla="*/ 49212 w 145"/>
              <a:gd name="T79" fmla="*/ 223837 h 149"/>
              <a:gd name="T80" fmla="*/ 55562 w 145"/>
              <a:gd name="T81" fmla="*/ 222250 h 149"/>
              <a:gd name="T82" fmla="*/ 65087 w 145"/>
              <a:gd name="T83" fmla="*/ 219075 h 149"/>
              <a:gd name="T84" fmla="*/ 74612 w 145"/>
              <a:gd name="T85" fmla="*/ 215900 h 149"/>
              <a:gd name="T86" fmla="*/ 84137 w 145"/>
              <a:gd name="T87" fmla="*/ 214312 h 149"/>
              <a:gd name="T88" fmla="*/ 95250 w 145"/>
              <a:gd name="T89" fmla="*/ 211137 h 149"/>
              <a:gd name="T90" fmla="*/ 107950 w 145"/>
              <a:gd name="T91" fmla="*/ 209550 h 149"/>
              <a:gd name="T92" fmla="*/ 122237 w 145"/>
              <a:gd name="T93" fmla="*/ 207962 h 149"/>
              <a:gd name="T94" fmla="*/ 136525 w 145"/>
              <a:gd name="T95" fmla="*/ 204787 h 149"/>
              <a:gd name="T96" fmla="*/ 149225 w 145"/>
              <a:gd name="T97" fmla="*/ 201612 h 149"/>
              <a:gd name="T98" fmla="*/ 160337 w 145"/>
              <a:gd name="T99" fmla="*/ 200025 h 149"/>
              <a:gd name="T100" fmla="*/ 171450 w 145"/>
              <a:gd name="T101" fmla="*/ 200025 h 149"/>
              <a:gd name="T102" fmla="*/ 180975 w 145"/>
              <a:gd name="T103" fmla="*/ 198437 h 149"/>
              <a:gd name="T104" fmla="*/ 190500 w 145"/>
              <a:gd name="T105" fmla="*/ 195262 h 149"/>
              <a:gd name="T106" fmla="*/ 200025 w 145"/>
              <a:gd name="T107" fmla="*/ 193675 h 149"/>
              <a:gd name="T108" fmla="*/ 207962 w 145"/>
              <a:gd name="T109" fmla="*/ 192087 h 149"/>
              <a:gd name="T110" fmla="*/ 220662 w 145"/>
              <a:gd name="T111" fmla="*/ 192087 h 149"/>
              <a:gd name="T112" fmla="*/ 228600 w 145"/>
              <a:gd name="T113" fmla="*/ 192087 h 149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145" h="149">
                <a:moveTo>
                  <a:pt x="0" y="36"/>
                </a:moveTo>
                <a:lnTo>
                  <a:pt x="0" y="31"/>
                </a:lnTo>
                <a:lnTo>
                  <a:pt x="2" y="29"/>
                </a:lnTo>
                <a:lnTo>
                  <a:pt x="3" y="27"/>
                </a:lnTo>
                <a:lnTo>
                  <a:pt x="5" y="23"/>
                </a:lnTo>
                <a:lnTo>
                  <a:pt x="7" y="20"/>
                </a:lnTo>
                <a:lnTo>
                  <a:pt x="8" y="19"/>
                </a:lnTo>
                <a:lnTo>
                  <a:pt x="9" y="19"/>
                </a:lnTo>
                <a:lnTo>
                  <a:pt x="13" y="18"/>
                </a:lnTo>
                <a:lnTo>
                  <a:pt x="15" y="17"/>
                </a:lnTo>
                <a:lnTo>
                  <a:pt x="20" y="14"/>
                </a:lnTo>
                <a:lnTo>
                  <a:pt x="35" y="7"/>
                </a:lnTo>
                <a:lnTo>
                  <a:pt x="38" y="6"/>
                </a:lnTo>
                <a:lnTo>
                  <a:pt x="41" y="5"/>
                </a:lnTo>
                <a:lnTo>
                  <a:pt x="44" y="5"/>
                </a:lnTo>
                <a:lnTo>
                  <a:pt x="47" y="4"/>
                </a:lnTo>
                <a:lnTo>
                  <a:pt x="50" y="3"/>
                </a:lnTo>
                <a:lnTo>
                  <a:pt x="53" y="2"/>
                </a:lnTo>
                <a:lnTo>
                  <a:pt x="56" y="1"/>
                </a:lnTo>
                <a:lnTo>
                  <a:pt x="60" y="1"/>
                </a:lnTo>
                <a:lnTo>
                  <a:pt x="64" y="0"/>
                </a:lnTo>
                <a:lnTo>
                  <a:pt x="68" y="0"/>
                </a:lnTo>
                <a:lnTo>
                  <a:pt x="74" y="0"/>
                </a:lnTo>
                <a:lnTo>
                  <a:pt x="78" y="0"/>
                </a:lnTo>
                <a:lnTo>
                  <a:pt x="81" y="1"/>
                </a:lnTo>
                <a:lnTo>
                  <a:pt x="84" y="2"/>
                </a:lnTo>
                <a:lnTo>
                  <a:pt x="86" y="3"/>
                </a:lnTo>
                <a:lnTo>
                  <a:pt x="91" y="6"/>
                </a:lnTo>
                <a:lnTo>
                  <a:pt x="94" y="9"/>
                </a:lnTo>
                <a:lnTo>
                  <a:pt x="96" y="10"/>
                </a:lnTo>
                <a:lnTo>
                  <a:pt x="97" y="12"/>
                </a:lnTo>
                <a:lnTo>
                  <a:pt x="99" y="16"/>
                </a:lnTo>
                <a:lnTo>
                  <a:pt x="101" y="19"/>
                </a:lnTo>
                <a:lnTo>
                  <a:pt x="102" y="21"/>
                </a:lnTo>
                <a:lnTo>
                  <a:pt x="102" y="23"/>
                </a:lnTo>
                <a:lnTo>
                  <a:pt x="103" y="26"/>
                </a:lnTo>
                <a:lnTo>
                  <a:pt x="103" y="29"/>
                </a:lnTo>
                <a:lnTo>
                  <a:pt x="103" y="31"/>
                </a:lnTo>
                <a:lnTo>
                  <a:pt x="103" y="37"/>
                </a:lnTo>
                <a:lnTo>
                  <a:pt x="103" y="43"/>
                </a:lnTo>
                <a:lnTo>
                  <a:pt x="103" y="46"/>
                </a:lnTo>
                <a:lnTo>
                  <a:pt x="102" y="49"/>
                </a:lnTo>
                <a:lnTo>
                  <a:pt x="101" y="52"/>
                </a:lnTo>
                <a:lnTo>
                  <a:pt x="100" y="55"/>
                </a:lnTo>
                <a:lnTo>
                  <a:pt x="99" y="58"/>
                </a:lnTo>
                <a:lnTo>
                  <a:pt x="96" y="64"/>
                </a:lnTo>
                <a:lnTo>
                  <a:pt x="93" y="70"/>
                </a:lnTo>
                <a:lnTo>
                  <a:pt x="91" y="74"/>
                </a:lnTo>
                <a:lnTo>
                  <a:pt x="90" y="77"/>
                </a:lnTo>
                <a:lnTo>
                  <a:pt x="88" y="81"/>
                </a:lnTo>
                <a:lnTo>
                  <a:pt x="86" y="85"/>
                </a:lnTo>
                <a:lnTo>
                  <a:pt x="84" y="89"/>
                </a:lnTo>
                <a:lnTo>
                  <a:pt x="82" y="92"/>
                </a:lnTo>
                <a:lnTo>
                  <a:pt x="79" y="95"/>
                </a:lnTo>
                <a:lnTo>
                  <a:pt x="76" y="98"/>
                </a:lnTo>
                <a:lnTo>
                  <a:pt x="73" y="101"/>
                </a:lnTo>
                <a:lnTo>
                  <a:pt x="71" y="104"/>
                </a:lnTo>
                <a:lnTo>
                  <a:pt x="69" y="107"/>
                </a:lnTo>
                <a:lnTo>
                  <a:pt x="67" y="110"/>
                </a:lnTo>
                <a:lnTo>
                  <a:pt x="65" y="113"/>
                </a:lnTo>
                <a:lnTo>
                  <a:pt x="62" y="115"/>
                </a:lnTo>
                <a:lnTo>
                  <a:pt x="59" y="117"/>
                </a:lnTo>
                <a:lnTo>
                  <a:pt x="57" y="119"/>
                </a:lnTo>
                <a:lnTo>
                  <a:pt x="54" y="122"/>
                </a:lnTo>
                <a:lnTo>
                  <a:pt x="48" y="127"/>
                </a:lnTo>
                <a:lnTo>
                  <a:pt x="44" y="131"/>
                </a:lnTo>
                <a:lnTo>
                  <a:pt x="42" y="133"/>
                </a:lnTo>
                <a:lnTo>
                  <a:pt x="40" y="134"/>
                </a:lnTo>
                <a:lnTo>
                  <a:pt x="37" y="136"/>
                </a:lnTo>
                <a:lnTo>
                  <a:pt x="33" y="139"/>
                </a:lnTo>
                <a:lnTo>
                  <a:pt x="29" y="142"/>
                </a:lnTo>
                <a:lnTo>
                  <a:pt x="26" y="145"/>
                </a:lnTo>
                <a:lnTo>
                  <a:pt x="24" y="146"/>
                </a:lnTo>
                <a:lnTo>
                  <a:pt x="20" y="147"/>
                </a:lnTo>
                <a:lnTo>
                  <a:pt x="18" y="148"/>
                </a:lnTo>
                <a:lnTo>
                  <a:pt x="20" y="146"/>
                </a:lnTo>
                <a:lnTo>
                  <a:pt x="22" y="145"/>
                </a:lnTo>
                <a:lnTo>
                  <a:pt x="26" y="143"/>
                </a:lnTo>
                <a:lnTo>
                  <a:pt x="29" y="141"/>
                </a:lnTo>
                <a:lnTo>
                  <a:pt x="31" y="141"/>
                </a:lnTo>
                <a:lnTo>
                  <a:pt x="33" y="140"/>
                </a:lnTo>
                <a:lnTo>
                  <a:pt x="35" y="140"/>
                </a:lnTo>
                <a:lnTo>
                  <a:pt x="38" y="139"/>
                </a:lnTo>
                <a:lnTo>
                  <a:pt x="41" y="138"/>
                </a:lnTo>
                <a:lnTo>
                  <a:pt x="44" y="137"/>
                </a:lnTo>
                <a:lnTo>
                  <a:pt x="47" y="136"/>
                </a:lnTo>
                <a:lnTo>
                  <a:pt x="50" y="136"/>
                </a:lnTo>
                <a:lnTo>
                  <a:pt x="53" y="135"/>
                </a:lnTo>
                <a:lnTo>
                  <a:pt x="56" y="134"/>
                </a:lnTo>
                <a:lnTo>
                  <a:pt x="60" y="133"/>
                </a:lnTo>
                <a:lnTo>
                  <a:pt x="64" y="132"/>
                </a:lnTo>
                <a:lnTo>
                  <a:pt x="68" y="132"/>
                </a:lnTo>
                <a:lnTo>
                  <a:pt x="72" y="131"/>
                </a:lnTo>
                <a:lnTo>
                  <a:pt x="77" y="131"/>
                </a:lnTo>
                <a:lnTo>
                  <a:pt x="81" y="130"/>
                </a:lnTo>
                <a:lnTo>
                  <a:pt x="86" y="129"/>
                </a:lnTo>
                <a:lnTo>
                  <a:pt x="90" y="128"/>
                </a:lnTo>
                <a:lnTo>
                  <a:pt x="94" y="127"/>
                </a:lnTo>
                <a:lnTo>
                  <a:pt x="98" y="127"/>
                </a:lnTo>
                <a:lnTo>
                  <a:pt x="101" y="126"/>
                </a:lnTo>
                <a:lnTo>
                  <a:pt x="104" y="126"/>
                </a:lnTo>
                <a:lnTo>
                  <a:pt x="108" y="126"/>
                </a:lnTo>
                <a:lnTo>
                  <a:pt x="111" y="126"/>
                </a:lnTo>
                <a:lnTo>
                  <a:pt x="114" y="125"/>
                </a:lnTo>
                <a:lnTo>
                  <a:pt x="117" y="124"/>
                </a:lnTo>
                <a:lnTo>
                  <a:pt x="120" y="123"/>
                </a:lnTo>
                <a:lnTo>
                  <a:pt x="123" y="122"/>
                </a:lnTo>
                <a:lnTo>
                  <a:pt x="126" y="122"/>
                </a:lnTo>
                <a:lnTo>
                  <a:pt x="129" y="122"/>
                </a:lnTo>
                <a:lnTo>
                  <a:pt x="131" y="121"/>
                </a:lnTo>
                <a:lnTo>
                  <a:pt x="136" y="121"/>
                </a:lnTo>
                <a:lnTo>
                  <a:pt x="139" y="121"/>
                </a:lnTo>
                <a:lnTo>
                  <a:pt x="144" y="121"/>
                </a:lnTo>
              </a:path>
            </a:pathLst>
          </a:custGeom>
          <a:noFill/>
          <a:ln w="38100" cap="flat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0349" name="SMARTPenAnnotation13"/>
          <p:cNvSpPr>
            <a:spLocks/>
          </p:cNvSpPr>
          <p:nvPr/>
        </p:nvSpPr>
        <p:spPr bwMode="auto">
          <a:xfrm>
            <a:off x="5922963" y="2393950"/>
            <a:ext cx="249237" cy="250825"/>
          </a:xfrm>
          <a:custGeom>
            <a:avLst/>
            <a:gdLst>
              <a:gd name="T0" fmla="*/ 0 w 157"/>
              <a:gd name="T1" fmla="*/ 31750 h 158"/>
              <a:gd name="T2" fmla="*/ 1587 w 157"/>
              <a:gd name="T3" fmla="*/ 30163 h 158"/>
              <a:gd name="T4" fmla="*/ 4762 w 157"/>
              <a:gd name="T5" fmla="*/ 28575 h 158"/>
              <a:gd name="T6" fmla="*/ 4762 w 157"/>
              <a:gd name="T7" fmla="*/ 23813 h 158"/>
              <a:gd name="T8" fmla="*/ 9525 w 157"/>
              <a:gd name="T9" fmla="*/ 17463 h 158"/>
              <a:gd name="T10" fmla="*/ 20637 w 157"/>
              <a:gd name="T11" fmla="*/ 11113 h 158"/>
              <a:gd name="T12" fmla="*/ 28575 w 157"/>
              <a:gd name="T13" fmla="*/ 7938 h 158"/>
              <a:gd name="T14" fmla="*/ 38100 w 157"/>
              <a:gd name="T15" fmla="*/ 6350 h 158"/>
              <a:gd name="T16" fmla="*/ 47625 w 157"/>
              <a:gd name="T17" fmla="*/ 3175 h 158"/>
              <a:gd name="T18" fmla="*/ 58737 w 157"/>
              <a:gd name="T19" fmla="*/ 1588 h 158"/>
              <a:gd name="T20" fmla="*/ 71437 w 157"/>
              <a:gd name="T21" fmla="*/ 0 h 158"/>
              <a:gd name="T22" fmla="*/ 107950 w 157"/>
              <a:gd name="T23" fmla="*/ 0 h 158"/>
              <a:gd name="T24" fmla="*/ 127000 w 157"/>
              <a:gd name="T25" fmla="*/ 0 h 158"/>
              <a:gd name="T26" fmla="*/ 138112 w 157"/>
              <a:gd name="T27" fmla="*/ 3175 h 158"/>
              <a:gd name="T28" fmla="*/ 149225 w 157"/>
              <a:gd name="T29" fmla="*/ 6350 h 158"/>
              <a:gd name="T30" fmla="*/ 161925 w 157"/>
              <a:gd name="T31" fmla="*/ 11113 h 158"/>
              <a:gd name="T32" fmla="*/ 166687 w 157"/>
              <a:gd name="T33" fmla="*/ 14288 h 158"/>
              <a:gd name="T34" fmla="*/ 176212 w 157"/>
              <a:gd name="T35" fmla="*/ 26988 h 158"/>
              <a:gd name="T36" fmla="*/ 177800 w 157"/>
              <a:gd name="T37" fmla="*/ 36513 h 158"/>
              <a:gd name="T38" fmla="*/ 171450 w 157"/>
              <a:gd name="T39" fmla="*/ 52388 h 158"/>
              <a:gd name="T40" fmla="*/ 163512 w 157"/>
              <a:gd name="T41" fmla="*/ 63500 h 158"/>
              <a:gd name="T42" fmla="*/ 155575 w 157"/>
              <a:gd name="T43" fmla="*/ 73025 h 158"/>
              <a:gd name="T44" fmla="*/ 150812 w 157"/>
              <a:gd name="T45" fmla="*/ 80963 h 158"/>
              <a:gd name="T46" fmla="*/ 142875 w 157"/>
              <a:gd name="T47" fmla="*/ 90488 h 158"/>
              <a:gd name="T48" fmla="*/ 134937 w 157"/>
              <a:gd name="T49" fmla="*/ 96838 h 158"/>
              <a:gd name="T50" fmla="*/ 125412 w 157"/>
              <a:gd name="T51" fmla="*/ 103188 h 158"/>
              <a:gd name="T52" fmla="*/ 111125 w 157"/>
              <a:gd name="T53" fmla="*/ 111125 h 158"/>
              <a:gd name="T54" fmla="*/ 95250 w 157"/>
              <a:gd name="T55" fmla="*/ 117475 h 158"/>
              <a:gd name="T56" fmla="*/ 84137 w 157"/>
              <a:gd name="T57" fmla="*/ 122238 h 158"/>
              <a:gd name="T58" fmla="*/ 71437 w 157"/>
              <a:gd name="T59" fmla="*/ 125413 h 158"/>
              <a:gd name="T60" fmla="*/ 61912 w 157"/>
              <a:gd name="T61" fmla="*/ 127000 h 158"/>
              <a:gd name="T62" fmla="*/ 44450 w 157"/>
              <a:gd name="T63" fmla="*/ 133350 h 158"/>
              <a:gd name="T64" fmla="*/ 34925 w 157"/>
              <a:gd name="T65" fmla="*/ 134938 h 158"/>
              <a:gd name="T66" fmla="*/ 36512 w 157"/>
              <a:gd name="T67" fmla="*/ 130175 h 158"/>
              <a:gd name="T68" fmla="*/ 44450 w 157"/>
              <a:gd name="T69" fmla="*/ 125413 h 158"/>
              <a:gd name="T70" fmla="*/ 53975 w 157"/>
              <a:gd name="T71" fmla="*/ 123825 h 158"/>
              <a:gd name="T72" fmla="*/ 65087 w 157"/>
              <a:gd name="T73" fmla="*/ 122238 h 158"/>
              <a:gd name="T74" fmla="*/ 85725 w 157"/>
              <a:gd name="T75" fmla="*/ 120650 h 158"/>
              <a:gd name="T76" fmla="*/ 149225 w 157"/>
              <a:gd name="T77" fmla="*/ 120650 h 158"/>
              <a:gd name="T78" fmla="*/ 163512 w 157"/>
              <a:gd name="T79" fmla="*/ 122238 h 158"/>
              <a:gd name="T80" fmla="*/ 177800 w 157"/>
              <a:gd name="T81" fmla="*/ 125413 h 158"/>
              <a:gd name="T82" fmla="*/ 188912 w 157"/>
              <a:gd name="T83" fmla="*/ 127000 h 158"/>
              <a:gd name="T84" fmla="*/ 200025 w 157"/>
              <a:gd name="T85" fmla="*/ 130175 h 158"/>
              <a:gd name="T86" fmla="*/ 212725 w 157"/>
              <a:gd name="T87" fmla="*/ 133350 h 158"/>
              <a:gd name="T88" fmla="*/ 223837 w 157"/>
              <a:gd name="T89" fmla="*/ 139700 h 158"/>
              <a:gd name="T90" fmla="*/ 236537 w 157"/>
              <a:gd name="T91" fmla="*/ 152400 h 158"/>
              <a:gd name="T92" fmla="*/ 246062 w 157"/>
              <a:gd name="T93" fmla="*/ 161925 h 158"/>
              <a:gd name="T94" fmla="*/ 247650 w 157"/>
              <a:gd name="T95" fmla="*/ 173038 h 158"/>
              <a:gd name="T96" fmla="*/ 239712 w 157"/>
              <a:gd name="T97" fmla="*/ 190500 h 158"/>
              <a:gd name="T98" fmla="*/ 228600 w 157"/>
              <a:gd name="T99" fmla="*/ 204788 h 158"/>
              <a:gd name="T100" fmla="*/ 217487 w 157"/>
              <a:gd name="T101" fmla="*/ 215900 h 158"/>
              <a:gd name="T102" fmla="*/ 207962 w 157"/>
              <a:gd name="T103" fmla="*/ 222250 h 158"/>
              <a:gd name="T104" fmla="*/ 196850 w 157"/>
              <a:gd name="T105" fmla="*/ 227013 h 158"/>
              <a:gd name="T106" fmla="*/ 177800 w 157"/>
              <a:gd name="T107" fmla="*/ 234950 h 158"/>
              <a:gd name="T108" fmla="*/ 163512 w 157"/>
              <a:gd name="T109" fmla="*/ 238125 h 158"/>
              <a:gd name="T110" fmla="*/ 149225 w 157"/>
              <a:gd name="T111" fmla="*/ 241300 h 158"/>
              <a:gd name="T112" fmla="*/ 134937 w 157"/>
              <a:gd name="T113" fmla="*/ 242888 h 158"/>
              <a:gd name="T114" fmla="*/ 120650 w 157"/>
              <a:gd name="T115" fmla="*/ 246063 h 158"/>
              <a:gd name="T116" fmla="*/ 106362 w 157"/>
              <a:gd name="T117" fmla="*/ 247650 h 158"/>
              <a:gd name="T118" fmla="*/ 88900 w 157"/>
              <a:gd name="T119" fmla="*/ 249238 h 158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157" h="158">
                <a:moveTo>
                  <a:pt x="0" y="31"/>
                </a:moveTo>
                <a:lnTo>
                  <a:pt x="0" y="20"/>
                </a:lnTo>
                <a:lnTo>
                  <a:pt x="0" y="19"/>
                </a:lnTo>
                <a:lnTo>
                  <a:pt x="1" y="19"/>
                </a:lnTo>
                <a:lnTo>
                  <a:pt x="2" y="18"/>
                </a:lnTo>
                <a:lnTo>
                  <a:pt x="3" y="18"/>
                </a:lnTo>
                <a:lnTo>
                  <a:pt x="3" y="17"/>
                </a:lnTo>
                <a:lnTo>
                  <a:pt x="3" y="15"/>
                </a:lnTo>
                <a:lnTo>
                  <a:pt x="5" y="13"/>
                </a:lnTo>
                <a:lnTo>
                  <a:pt x="6" y="11"/>
                </a:lnTo>
                <a:lnTo>
                  <a:pt x="10" y="8"/>
                </a:lnTo>
                <a:lnTo>
                  <a:pt x="13" y="7"/>
                </a:lnTo>
                <a:lnTo>
                  <a:pt x="15" y="6"/>
                </a:lnTo>
                <a:lnTo>
                  <a:pt x="18" y="5"/>
                </a:lnTo>
                <a:lnTo>
                  <a:pt x="21" y="5"/>
                </a:lnTo>
                <a:lnTo>
                  <a:pt x="24" y="4"/>
                </a:lnTo>
                <a:lnTo>
                  <a:pt x="27" y="3"/>
                </a:lnTo>
                <a:lnTo>
                  <a:pt x="30" y="2"/>
                </a:lnTo>
                <a:lnTo>
                  <a:pt x="33" y="1"/>
                </a:lnTo>
                <a:lnTo>
                  <a:pt x="37" y="1"/>
                </a:lnTo>
                <a:lnTo>
                  <a:pt x="41" y="0"/>
                </a:lnTo>
                <a:lnTo>
                  <a:pt x="45" y="0"/>
                </a:lnTo>
                <a:lnTo>
                  <a:pt x="54" y="0"/>
                </a:lnTo>
                <a:lnTo>
                  <a:pt x="68" y="0"/>
                </a:lnTo>
                <a:lnTo>
                  <a:pt x="77" y="0"/>
                </a:lnTo>
                <a:lnTo>
                  <a:pt x="80" y="0"/>
                </a:lnTo>
                <a:lnTo>
                  <a:pt x="84" y="1"/>
                </a:lnTo>
                <a:lnTo>
                  <a:pt x="87" y="2"/>
                </a:lnTo>
                <a:lnTo>
                  <a:pt x="91" y="3"/>
                </a:lnTo>
                <a:lnTo>
                  <a:pt x="94" y="4"/>
                </a:lnTo>
                <a:lnTo>
                  <a:pt x="97" y="6"/>
                </a:lnTo>
                <a:lnTo>
                  <a:pt x="102" y="7"/>
                </a:lnTo>
                <a:lnTo>
                  <a:pt x="104" y="8"/>
                </a:lnTo>
                <a:lnTo>
                  <a:pt x="105" y="9"/>
                </a:lnTo>
                <a:lnTo>
                  <a:pt x="109" y="13"/>
                </a:lnTo>
                <a:lnTo>
                  <a:pt x="111" y="17"/>
                </a:lnTo>
                <a:lnTo>
                  <a:pt x="111" y="20"/>
                </a:lnTo>
                <a:lnTo>
                  <a:pt x="112" y="23"/>
                </a:lnTo>
                <a:lnTo>
                  <a:pt x="111" y="28"/>
                </a:lnTo>
                <a:lnTo>
                  <a:pt x="108" y="33"/>
                </a:lnTo>
                <a:lnTo>
                  <a:pt x="106" y="36"/>
                </a:lnTo>
                <a:lnTo>
                  <a:pt x="103" y="40"/>
                </a:lnTo>
                <a:lnTo>
                  <a:pt x="100" y="43"/>
                </a:lnTo>
                <a:lnTo>
                  <a:pt x="98" y="46"/>
                </a:lnTo>
                <a:lnTo>
                  <a:pt x="97" y="48"/>
                </a:lnTo>
                <a:lnTo>
                  <a:pt x="95" y="51"/>
                </a:lnTo>
                <a:lnTo>
                  <a:pt x="93" y="54"/>
                </a:lnTo>
                <a:lnTo>
                  <a:pt x="90" y="57"/>
                </a:lnTo>
                <a:lnTo>
                  <a:pt x="87" y="59"/>
                </a:lnTo>
                <a:lnTo>
                  <a:pt x="85" y="61"/>
                </a:lnTo>
                <a:lnTo>
                  <a:pt x="82" y="63"/>
                </a:lnTo>
                <a:lnTo>
                  <a:pt x="79" y="65"/>
                </a:lnTo>
                <a:lnTo>
                  <a:pt x="76" y="67"/>
                </a:lnTo>
                <a:lnTo>
                  <a:pt x="70" y="70"/>
                </a:lnTo>
                <a:lnTo>
                  <a:pt x="64" y="73"/>
                </a:lnTo>
                <a:lnTo>
                  <a:pt x="60" y="74"/>
                </a:lnTo>
                <a:lnTo>
                  <a:pt x="57" y="76"/>
                </a:lnTo>
                <a:lnTo>
                  <a:pt x="53" y="77"/>
                </a:lnTo>
                <a:lnTo>
                  <a:pt x="49" y="78"/>
                </a:lnTo>
                <a:lnTo>
                  <a:pt x="45" y="79"/>
                </a:lnTo>
                <a:lnTo>
                  <a:pt x="42" y="80"/>
                </a:lnTo>
                <a:lnTo>
                  <a:pt x="39" y="80"/>
                </a:lnTo>
                <a:lnTo>
                  <a:pt x="36" y="81"/>
                </a:lnTo>
                <a:lnTo>
                  <a:pt x="28" y="84"/>
                </a:lnTo>
                <a:lnTo>
                  <a:pt x="24" y="85"/>
                </a:lnTo>
                <a:lnTo>
                  <a:pt x="22" y="85"/>
                </a:lnTo>
                <a:lnTo>
                  <a:pt x="22" y="83"/>
                </a:lnTo>
                <a:lnTo>
                  <a:pt x="23" y="82"/>
                </a:lnTo>
                <a:lnTo>
                  <a:pt x="23" y="81"/>
                </a:lnTo>
                <a:lnTo>
                  <a:pt x="28" y="79"/>
                </a:lnTo>
                <a:lnTo>
                  <a:pt x="31" y="78"/>
                </a:lnTo>
                <a:lnTo>
                  <a:pt x="34" y="78"/>
                </a:lnTo>
                <a:lnTo>
                  <a:pt x="37" y="77"/>
                </a:lnTo>
                <a:lnTo>
                  <a:pt x="41" y="77"/>
                </a:lnTo>
                <a:lnTo>
                  <a:pt x="45" y="76"/>
                </a:lnTo>
                <a:lnTo>
                  <a:pt x="54" y="76"/>
                </a:lnTo>
                <a:lnTo>
                  <a:pt x="85" y="76"/>
                </a:lnTo>
                <a:lnTo>
                  <a:pt x="94" y="76"/>
                </a:lnTo>
                <a:lnTo>
                  <a:pt x="99" y="77"/>
                </a:lnTo>
                <a:lnTo>
                  <a:pt x="103" y="77"/>
                </a:lnTo>
                <a:lnTo>
                  <a:pt x="108" y="78"/>
                </a:lnTo>
                <a:lnTo>
                  <a:pt x="112" y="79"/>
                </a:lnTo>
                <a:lnTo>
                  <a:pt x="115" y="80"/>
                </a:lnTo>
                <a:lnTo>
                  <a:pt x="119" y="80"/>
                </a:lnTo>
                <a:lnTo>
                  <a:pt x="122" y="81"/>
                </a:lnTo>
                <a:lnTo>
                  <a:pt x="126" y="82"/>
                </a:lnTo>
                <a:lnTo>
                  <a:pt x="131" y="83"/>
                </a:lnTo>
                <a:lnTo>
                  <a:pt x="134" y="84"/>
                </a:lnTo>
                <a:lnTo>
                  <a:pt x="137" y="85"/>
                </a:lnTo>
                <a:lnTo>
                  <a:pt x="141" y="88"/>
                </a:lnTo>
                <a:lnTo>
                  <a:pt x="145" y="91"/>
                </a:lnTo>
                <a:lnTo>
                  <a:pt x="149" y="96"/>
                </a:lnTo>
                <a:lnTo>
                  <a:pt x="154" y="100"/>
                </a:lnTo>
                <a:lnTo>
                  <a:pt x="155" y="102"/>
                </a:lnTo>
                <a:lnTo>
                  <a:pt x="156" y="107"/>
                </a:lnTo>
                <a:lnTo>
                  <a:pt x="156" y="109"/>
                </a:lnTo>
                <a:lnTo>
                  <a:pt x="155" y="111"/>
                </a:lnTo>
                <a:lnTo>
                  <a:pt x="151" y="120"/>
                </a:lnTo>
                <a:lnTo>
                  <a:pt x="148" y="124"/>
                </a:lnTo>
                <a:lnTo>
                  <a:pt x="144" y="129"/>
                </a:lnTo>
                <a:lnTo>
                  <a:pt x="140" y="134"/>
                </a:lnTo>
                <a:lnTo>
                  <a:pt x="137" y="136"/>
                </a:lnTo>
                <a:lnTo>
                  <a:pt x="134" y="138"/>
                </a:lnTo>
                <a:lnTo>
                  <a:pt x="131" y="140"/>
                </a:lnTo>
                <a:lnTo>
                  <a:pt x="128" y="142"/>
                </a:lnTo>
                <a:lnTo>
                  <a:pt x="124" y="143"/>
                </a:lnTo>
                <a:lnTo>
                  <a:pt x="120" y="145"/>
                </a:lnTo>
                <a:lnTo>
                  <a:pt x="112" y="148"/>
                </a:lnTo>
                <a:lnTo>
                  <a:pt x="107" y="149"/>
                </a:lnTo>
                <a:lnTo>
                  <a:pt x="103" y="150"/>
                </a:lnTo>
                <a:lnTo>
                  <a:pt x="98" y="151"/>
                </a:lnTo>
                <a:lnTo>
                  <a:pt x="94" y="152"/>
                </a:lnTo>
                <a:lnTo>
                  <a:pt x="89" y="152"/>
                </a:lnTo>
                <a:lnTo>
                  <a:pt x="85" y="153"/>
                </a:lnTo>
                <a:lnTo>
                  <a:pt x="80" y="155"/>
                </a:lnTo>
                <a:lnTo>
                  <a:pt x="76" y="155"/>
                </a:lnTo>
                <a:lnTo>
                  <a:pt x="71" y="156"/>
                </a:lnTo>
                <a:lnTo>
                  <a:pt x="67" y="156"/>
                </a:lnTo>
                <a:lnTo>
                  <a:pt x="63" y="157"/>
                </a:lnTo>
                <a:lnTo>
                  <a:pt x="56" y="157"/>
                </a:lnTo>
                <a:lnTo>
                  <a:pt x="45" y="157"/>
                </a:lnTo>
              </a:path>
            </a:pathLst>
          </a:custGeom>
          <a:noFill/>
          <a:ln w="38100" cap="flat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0350" name="SMARTPenAnnotation14"/>
          <p:cNvSpPr>
            <a:spLocks/>
          </p:cNvSpPr>
          <p:nvPr/>
        </p:nvSpPr>
        <p:spPr bwMode="auto">
          <a:xfrm>
            <a:off x="6326188" y="3022600"/>
            <a:ext cx="176212" cy="165100"/>
          </a:xfrm>
          <a:custGeom>
            <a:avLst/>
            <a:gdLst>
              <a:gd name="T0" fmla="*/ 74612 w 111"/>
              <a:gd name="T1" fmla="*/ 3175 h 104"/>
              <a:gd name="T2" fmla="*/ 73025 w 111"/>
              <a:gd name="T3" fmla="*/ 4763 h 104"/>
              <a:gd name="T4" fmla="*/ 69850 w 111"/>
              <a:gd name="T5" fmla="*/ 6350 h 104"/>
              <a:gd name="T6" fmla="*/ 68262 w 111"/>
              <a:gd name="T7" fmla="*/ 11113 h 104"/>
              <a:gd name="T8" fmla="*/ 66675 w 111"/>
              <a:gd name="T9" fmla="*/ 19050 h 104"/>
              <a:gd name="T10" fmla="*/ 60325 w 111"/>
              <a:gd name="T11" fmla="*/ 30163 h 104"/>
              <a:gd name="T12" fmla="*/ 50800 w 111"/>
              <a:gd name="T13" fmla="*/ 47625 h 104"/>
              <a:gd name="T14" fmla="*/ 46037 w 111"/>
              <a:gd name="T15" fmla="*/ 53975 h 104"/>
              <a:gd name="T16" fmla="*/ 41275 w 111"/>
              <a:gd name="T17" fmla="*/ 60325 h 104"/>
              <a:gd name="T18" fmla="*/ 36512 w 111"/>
              <a:gd name="T19" fmla="*/ 69850 h 104"/>
              <a:gd name="T20" fmla="*/ 30162 w 111"/>
              <a:gd name="T21" fmla="*/ 76200 h 104"/>
              <a:gd name="T22" fmla="*/ 22225 w 111"/>
              <a:gd name="T23" fmla="*/ 82550 h 104"/>
              <a:gd name="T24" fmla="*/ 15875 w 111"/>
              <a:gd name="T25" fmla="*/ 87313 h 104"/>
              <a:gd name="T26" fmla="*/ 11112 w 111"/>
              <a:gd name="T27" fmla="*/ 93663 h 104"/>
              <a:gd name="T28" fmla="*/ 1587 w 111"/>
              <a:gd name="T29" fmla="*/ 107950 h 104"/>
              <a:gd name="T30" fmla="*/ 0 w 111"/>
              <a:gd name="T31" fmla="*/ 111125 h 104"/>
              <a:gd name="T32" fmla="*/ 3175 w 111"/>
              <a:gd name="T33" fmla="*/ 119063 h 104"/>
              <a:gd name="T34" fmla="*/ 14287 w 111"/>
              <a:gd name="T35" fmla="*/ 125413 h 104"/>
              <a:gd name="T36" fmla="*/ 28575 w 111"/>
              <a:gd name="T37" fmla="*/ 133350 h 104"/>
              <a:gd name="T38" fmla="*/ 44450 w 111"/>
              <a:gd name="T39" fmla="*/ 138113 h 104"/>
              <a:gd name="T40" fmla="*/ 60325 w 111"/>
              <a:gd name="T41" fmla="*/ 139700 h 104"/>
              <a:gd name="T42" fmla="*/ 74612 w 111"/>
              <a:gd name="T43" fmla="*/ 141288 h 104"/>
              <a:gd name="T44" fmla="*/ 88900 w 111"/>
              <a:gd name="T45" fmla="*/ 146050 h 104"/>
              <a:gd name="T46" fmla="*/ 103187 w 111"/>
              <a:gd name="T47" fmla="*/ 147638 h 104"/>
              <a:gd name="T48" fmla="*/ 115887 w 111"/>
              <a:gd name="T49" fmla="*/ 149225 h 104"/>
              <a:gd name="T50" fmla="*/ 133350 w 111"/>
              <a:gd name="T51" fmla="*/ 149225 h 104"/>
              <a:gd name="T52" fmla="*/ 142875 w 111"/>
              <a:gd name="T53" fmla="*/ 152400 h 104"/>
              <a:gd name="T54" fmla="*/ 150812 w 111"/>
              <a:gd name="T55" fmla="*/ 155575 h 104"/>
              <a:gd name="T56" fmla="*/ 157162 w 111"/>
              <a:gd name="T57" fmla="*/ 155575 h 104"/>
              <a:gd name="T58" fmla="*/ 163512 w 111"/>
              <a:gd name="T59" fmla="*/ 157163 h 104"/>
              <a:gd name="T60" fmla="*/ 166687 w 111"/>
              <a:gd name="T61" fmla="*/ 161925 h 104"/>
              <a:gd name="T62" fmla="*/ 173037 w 111"/>
              <a:gd name="T63" fmla="*/ 163513 h 104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111" h="104">
                <a:moveTo>
                  <a:pt x="47" y="0"/>
                </a:moveTo>
                <a:lnTo>
                  <a:pt x="47" y="2"/>
                </a:lnTo>
                <a:lnTo>
                  <a:pt x="47" y="3"/>
                </a:lnTo>
                <a:lnTo>
                  <a:pt x="46" y="3"/>
                </a:lnTo>
                <a:lnTo>
                  <a:pt x="45" y="3"/>
                </a:lnTo>
                <a:lnTo>
                  <a:pt x="44" y="4"/>
                </a:lnTo>
                <a:lnTo>
                  <a:pt x="43" y="5"/>
                </a:lnTo>
                <a:lnTo>
                  <a:pt x="43" y="7"/>
                </a:lnTo>
                <a:lnTo>
                  <a:pt x="43" y="10"/>
                </a:lnTo>
                <a:lnTo>
                  <a:pt x="42" y="12"/>
                </a:lnTo>
                <a:lnTo>
                  <a:pt x="39" y="17"/>
                </a:lnTo>
                <a:lnTo>
                  <a:pt x="38" y="19"/>
                </a:lnTo>
                <a:lnTo>
                  <a:pt x="35" y="24"/>
                </a:lnTo>
                <a:lnTo>
                  <a:pt x="32" y="30"/>
                </a:lnTo>
                <a:lnTo>
                  <a:pt x="30" y="32"/>
                </a:lnTo>
                <a:lnTo>
                  <a:pt x="29" y="34"/>
                </a:lnTo>
                <a:lnTo>
                  <a:pt x="27" y="36"/>
                </a:lnTo>
                <a:lnTo>
                  <a:pt x="26" y="38"/>
                </a:lnTo>
                <a:lnTo>
                  <a:pt x="24" y="41"/>
                </a:lnTo>
                <a:lnTo>
                  <a:pt x="23" y="44"/>
                </a:lnTo>
                <a:lnTo>
                  <a:pt x="21" y="46"/>
                </a:lnTo>
                <a:lnTo>
                  <a:pt x="19" y="48"/>
                </a:lnTo>
                <a:lnTo>
                  <a:pt x="16" y="50"/>
                </a:lnTo>
                <a:lnTo>
                  <a:pt x="14" y="52"/>
                </a:lnTo>
                <a:lnTo>
                  <a:pt x="12" y="53"/>
                </a:lnTo>
                <a:lnTo>
                  <a:pt x="10" y="55"/>
                </a:lnTo>
                <a:lnTo>
                  <a:pt x="8" y="57"/>
                </a:lnTo>
                <a:lnTo>
                  <a:pt x="7" y="59"/>
                </a:lnTo>
                <a:lnTo>
                  <a:pt x="3" y="65"/>
                </a:lnTo>
                <a:lnTo>
                  <a:pt x="1" y="68"/>
                </a:lnTo>
                <a:lnTo>
                  <a:pt x="0" y="69"/>
                </a:lnTo>
                <a:lnTo>
                  <a:pt x="0" y="70"/>
                </a:lnTo>
                <a:lnTo>
                  <a:pt x="0" y="72"/>
                </a:lnTo>
                <a:lnTo>
                  <a:pt x="2" y="75"/>
                </a:lnTo>
                <a:lnTo>
                  <a:pt x="4" y="77"/>
                </a:lnTo>
                <a:lnTo>
                  <a:pt x="9" y="79"/>
                </a:lnTo>
                <a:lnTo>
                  <a:pt x="14" y="82"/>
                </a:lnTo>
                <a:lnTo>
                  <a:pt x="18" y="84"/>
                </a:lnTo>
                <a:lnTo>
                  <a:pt x="23" y="85"/>
                </a:lnTo>
                <a:lnTo>
                  <a:pt x="28" y="87"/>
                </a:lnTo>
                <a:lnTo>
                  <a:pt x="33" y="88"/>
                </a:lnTo>
                <a:lnTo>
                  <a:pt x="38" y="88"/>
                </a:lnTo>
                <a:lnTo>
                  <a:pt x="42" y="89"/>
                </a:lnTo>
                <a:lnTo>
                  <a:pt x="47" y="89"/>
                </a:lnTo>
                <a:lnTo>
                  <a:pt x="51" y="90"/>
                </a:lnTo>
                <a:lnTo>
                  <a:pt x="56" y="92"/>
                </a:lnTo>
                <a:lnTo>
                  <a:pt x="60" y="92"/>
                </a:lnTo>
                <a:lnTo>
                  <a:pt x="65" y="93"/>
                </a:lnTo>
                <a:lnTo>
                  <a:pt x="69" y="93"/>
                </a:lnTo>
                <a:lnTo>
                  <a:pt x="73" y="94"/>
                </a:lnTo>
                <a:lnTo>
                  <a:pt x="81" y="94"/>
                </a:lnTo>
                <a:lnTo>
                  <a:pt x="84" y="94"/>
                </a:lnTo>
                <a:lnTo>
                  <a:pt x="87" y="95"/>
                </a:lnTo>
                <a:lnTo>
                  <a:pt x="90" y="96"/>
                </a:lnTo>
                <a:lnTo>
                  <a:pt x="93" y="97"/>
                </a:lnTo>
                <a:lnTo>
                  <a:pt x="95" y="98"/>
                </a:lnTo>
                <a:lnTo>
                  <a:pt x="97" y="98"/>
                </a:lnTo>
                <a:lnTo>
                  <a:pt x="99" y="98"/>
                </a:lnTo>
                <a:lnTo>
                  <a:pt x="102" y="98"/>
                </a:lnTo>
                <a:lnTo>
                  <a:pt x="103" y="99"/>
                </a:lnTo>
                <a:lnTo>
                  <a:pt x="104" y="100"/>
                </a:lnTo>
                <a:lnTo>
                  <a:pt x="105" y="102"/>
                </a:lnTo>
                <a:lnTo>
                  <a:pt x="106" y="103"/>
                </a:lnTo>
                <a:lnTo>
                  <a:pt x="109" y="103"/>
                </a:lnTo>
                <a:lnTo>
                  <a:pt x="110" y="103"/>
                </a:lnTo>
              </a:path>
            </a:pathLst>
          </a:custGeom>
          <a:noFill/>
          <a:ln w="38100" cap="flat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0351" name="SMARTPenAnnotation15"/>
          <p:cNvSpPr>
            <a:spLocks/>
          </p:cNvSpPr>
          <p:nvPr/>
        </p:nvSpPr>
        <p:spPr bwMode="auto">
          <a:xfrm>
            <a:off x="6329363" y="2986088"/>
            <a:ext cx="215900" cy="387350"/>
          </a:xfrm>
          <a:custGeom>
            <a:avLst/>
            <a:gdLst>
              <a:gd name="T0" fmla="*/ 214313 w 136"/>
              <a:gd name="T1" fmla="*/ 0 h 244"/>
              <a:gd name="T2" fmla="*/ 207963 w 136"/>
              <a:gd name="T3" fmla="*/ 0 h 244"/>
              <a:gd name="T4" fmla="*/ 207963 w 136"/>
              <a:gd name="T5" fmla="*/ 1588 h 244"/>
              <a:gd name="T6" fmla="*/ 207963 w 136"/>
              <a:gd name="T7" fmla="*/ 6350 h 244"/>
              <a:gd name="T8" fmla="*/ 201613 w 136"/>
              <a:gd name="T9" fmla="*/ 12700 h 244"/>
              <a:gd name="T10" fmla="*/ 196850 w 136"/>
              <a:gd name="T11" fmla="*/ 20638 h 244"/>
              <a:gd name="T12" fmla="*/ 190500 w 136"/>
              <a:gd name="T13" fmla="*/ 28575 h 244"/>
              <a:gd name="T14" fmla="*/ 187325 w 136"/>
              <a:gd name="T15" fmla="*/ 33338 h 244"/>
              <a:gd name="T16" fmla="*/ 179388 w 136"/>
              <a:gd name="T17" fmla="*/ 44450 h 244"/>
              <a:gd name="T18" fmla="*/ 177800 w 136"/>
              <a:gd name="T19" fmla="*/ 50800 h 244"/>
              <a:gd name="T20" fmla="*/ 173038 w 136"/>
              <a:gd name="T21" fmla="*/ 57150 h 244"/>
              <a:gd name="T22" fmla="*/ 169863 w 136"/>
              <a:gd name="T23" fmla="*/ 63500 h 244"/>
              <a:gd name="T24" fmla="*/ 165100 w 136"/>
              <a:gd name="T25" fmla="*/ 68263 h 244"/>
              <a:gd name="T26" fmla="*/ 161925 w 136"/>
              <a:gd name="T27" fmla="*/ 74613 h 244"/>
              <a:gd name="T28" fmla="*/ 152400 w 136"/>
              <a:gd name="T29" fmla="*/ 87313 h 244"/>
              <a:gd name="T30" fmla="*/ 147638 w 136"/>
              <a:gd name="T31" fmla="*/ 93663 h 244"/>
              <a:gd name="T32" fmla="*/ 142875 w 136"/>
              <a:gd name="T33" fmla="*/ 103188 h 244"/>
              <a:gd name="T34" fmla="*/ 138113 w 136"/>
              <a:gd name="T35" fmla="*/ 111125 h 244"/>
              <a:gd name="T36" fmla="*/ 133350 w 136"/>
              <a:gd name="T37" fmla="*/ 119063 h 244"/>
              <a:gd name="T38" fmla="*/ 123825 w 136"/>
              <a:gd name="T39" fmla="*/ 134938 h 244"/>
              <a:gd name="T40" fmla="*/ 119063 w 136"/>
              <a:gd name="T41" fmla="*/ 142875 h 244"/>
              <a:gd name="T42" fmla="*/ 109538 w 136"/>
              <a:gd name="T43" fmla="*/ 160338 h 244"/>
              <a:gd name="T44" fmla="*/ 85725 w 136"/>
              <a:gd name="T45" fmla="*/ 207963 h 244"/>
              <a:gd name="T46" fmla="*/ 80963 w 136"/>
              <a:gd name="T47" fmla="*/ 217488 h 244"/>
              <a:gd name="T48" fmla="*/ 76200 w 136"/>
              <a:gd name="T49" fmla="*/ 225425 h 244"/>
              <a:gd name="T50" fmla="*/ 71438 w 136"/>
              <a:gd name="T51" fmla="*/ 233363 h 244"/>
              <a:gd name="T52" fmla="*/ 66675 w 136"/>
              <a:gd name="T53" fmla="*/ 241300 h 244"/>
              <a:gd name="T54" fmla="*/ 61913 w 136"/>
              <a:gd name="T55" fmla="*/ 249238 h 244"/>
              <a:gd name="T56" fmla="*/ 52388 w 136"/>
              <a:gd name="T57" fmla="*/ 268288 h 244"/>
              <a:gd name="T58" fmla="*/ 49213 w 136"/>
              <a:gd name="T59" fmla="*/ 276225 h 244"/>
              <a:gd name="T60" fmla="*/ 44450 w 136"/>
              <a:gd name="T61" fmla="*/ 284163 h 244"/>
              <a:gd name="T62" fmla="*/ 41275 w 136"/>
              <a:gd name="T63" fmla="*/ 292100 h 244"/>
              <a:gd name="T64" fmla="*/ 36513 w 136"/>
              <a:gd name="T65" fmla="*/ 306388 h 244"/>
              <a:gd name="T66" fmla="*/ 26988 w 136"/>
              <a:gd name="T67" fmla="*/ 334963 h 244"/>
              <a:gd name="T68" fmla="*/ 23813 w 136"/>
              <a:gd name="T69" fmla="*/ 341313 h 244"/>
              <a:gd name="T70" fmla="*/ 19050 w 136"/>
              <a:gd name="T71" fmla="*/ 347663 h 244"/>
              <a:gd name="T72" fmla="*/ 15875 w 136"/>
              <a:gd name="T73" fmla="*/ 354013 h 244"/>
              <a:gd name="T74" fmla="*/ 7938 w 136"/>
              <a:gd name="T75" fmla="*/ 363538 h 244"/>
              <a:gd name="T76" fmla="*/ 3175 w 136"/>
              <a:gd name="T77" fmla="*/ 373063 h 244"/>
              <a:gd name="T78" fmla="*/ 3175 w 136"/>
              <a:gd name="T79" fmla="*/ 376238 h 244"/>
              <a:gd name="T80" fmla="*/ 0 w 136"/>
              <a:gd name="T81" fmla="*/ 385763 h 244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0" t="0" r="r" b="b"/>
            <a:pathLst>
              <a:path w="136" h="244">
                <a:moveTo>
                  <a:pt x="135" y="0"/>
                </a:moveTo>
                <a:lnTo>
                  <a:pt x="131" y="0"/>
                </a:lnTo>
                <a:lnTo>
                  <a:pt x="131" y="1"/>
                </a:lnTo>
                <a:lnTo>
                  <a:pt x="131" y="4"/>
                </a:lnTo>
                <a:lnTo>
                  <a:pt x="127" y="8"/>
                </a:lnTo>
                <a:lnTo>
                  <a:pt x="124" y="13"/>
                </a:lnTo>
                <a:lnTo>
                  <a:pt x="120" y="18"/>
                </a:lnTo>
                <a:lnTo>
                  <a:pt x="118" y="21"/>
                </a:lnTo>
                <a:lnTo>
                  <a:pt x="113" y="28"/>
                </a:lnTo>
                <a:lnTo>
                  <a:pt x="112" y="32"/>
                </a:lnTo>
                <a:lnTo>
                  <a:pt x="109" y="36"/>
                </a:lnTo>
                <a:lnTo>
                  <a:pt x="107" y="40"/>
                </a:lnTo>
                <a:lnTo>
                  <a:pt x="104" y="43"/>
                </a:lnTo>
                <a:lnTo>
                  <a:pt x="102" y="47"/>
                </a:lnTo>
                <a:lnTo>
                  <a:pt x="96" y="55"/>
                </a:lnTo>
                <a:lnTo>
                  <a:pt x="93" y="59"/>
                </a:lnTo>
                <a:lnTo>
                  <a:pt x="90" y="65"/>
                </a:lnTo>
                <a:lnTo>
                  <a:pt x="87" y="70"/>
                </a:lnTo>
                <a:lnTo>
                  <a:pt x="84" y="75"/>
                </a:lnTo>
                <a:lnTo>
                  <a:pt x="78" y="85"/>
                </a:lnTo>
                <a:lnTo>
                  <a:pt x="75" y="90"/>
                </a:lnTo>
                <a:lnTo>
                  <a:pt x="69" y="101"/>
                </a:lnTo>
                <a:lnTo>
                  <a:pt x="54" y="131"/>
                </a:lnTo>
                <a:lnTo>
                  <a:pt x="51" y="137"/>
                </a:lnTo>
                <a:lnTo>
                  <a:pt x="48" y="142"/>
                </a:lnTo>
                <a:lnTo>
                  <a:pt x="45" y="147"/>
                </a:lnTo>
                <a:lnTo>
                  <a:pt x="42" y="152"/>
                </a:lnTo>
                <a:lnTo>
                  <a:pt x="39" y="157"/>
                </a:lnTo>
                <a:lnTo>
                  <a:pt x="33" y="169"/>
                </a:lnTo>
                <a:lnTo>
                  <a:pt x="31" y="174"/>
                </a:lnTo>
                <a:lnTo>
                  <a:pt x="28" y="179"/>
                </a:lnTo>
                <a:lnTo>
                  <a:pt x="26" y="184"/>
                </a:lnTo>
                <a:lnTo>
                  <a:pt x="23" y="193"/>
                </a:lnTo>
                <a:lnTo>
                  <a:pt x="17" y="211"/>
                </a:lnTo>
                <a:lnTo>
                  <a:pt x="15" y="215"/>
                </a:lnTo>
                <a:lnTo>
                  <a:pt x="12" y="219"/>
                </a:lnTo>
                <a:lnTo>
                  <a:pt x="10" y="223"/>
                </a:lnTo>
                <a:lnTo>
                  <a:pt x="5" y="229"/>
                </a:lnTo>
                <a:lnTo>
                  <a:pt x="2" y="235"/>
                </a:lnTo>
                <a:lnTo>
                  <a:pt x="2" y="237"/>
                </a:lnTo>
                <a:lnTo>
                  <a:pt x="0" y="243"/>
                </a:lnTo>
              </a:path>
            </a:pathLst>
          </a:custGeom>
          <a:noFill/>
          <a:ln w="38100" cap="flat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0352" name="SMARTPenAnnotation16"/>
          <p:cNvSpPr>
            <a:spLocks/>
          </p:cNvSpPr>
          <p:nvPr/>
        </p:nvSpPr>
        <p:spPr bwMode="auto">
          <a:xfrm>
            <a:off x="6486525" y="3822700"/>
            <a:ext cx="280988" cy="222250"/>
          </a:xfrm>
          <a:custGeom>
            <a:avLst/>
            <a:gdLst>
              <a:gd name="T0" fmla="*/ 279400 w 177"/>
              <a:gd name="T1" fmla="*/ 31750 h 140"/>
              <a:gd name="T2" fmla="*/ 276225 w 177"/>
              <a:gd name="T3" fmla="*/ 28575 h 140"/>
              <a:gd name="T4" fmla="*/ 271463 w 177"/>
              <a:gd name="T5" fmla="*/ 25400 h 140"/>
              <a:gd name="T6" fmla="*/ 258763 w 177"/>
              <a:gd name="T7" fmla="*/ 15875 h 140"/>
              <a:gd name="T8" fmla="*/ 246063 w 177"/>
              <a:gd name="T9" fmla="*/ 9525 h 140"/>
              <a:gd name="T10" fmla="*/ 238125 w 177"/>
              <a:gd name="T11" fmla="*/ 7938 h 140"/>
              <a:gd name="T12" fmla="*/ 228600 w 177"/>
              <a:gd name="T13" fmla="*/ 6350 h 140"/>
              <a:gd name="T14" fmla="*/ 219075 w 177"/>
              <a:gd name="T15" fmla="*/ 6350 h 140"/>
              <a:gd name="T16" fmla="*/ 204788 w 177"/>
              <a:gd name="T17" fmla="*/ 1588 h 140"/>
              <a:gd name="T18" fmla="*/ 192088 w 177"/>
              <a:gd name="T19" fmla="*/ 0 h 140"/>
              <a:gd name="T20" fmla="*/ 184150 w 177"/>
              <a:gd name="T21" fmla="*/ 0 h 140"/>
              <a:gd name="T22" fmla="*/ 169863 w 177"/>
              <a:gd name="T23" fmla="*/ 4763 h 140"/>
              <a:gd name="T24" fmla="*/ 161925 w 177"/>
              <a:gd name="T25" fmla="*/ 6350 h 140"/>
              <a:gd name="T26" fmla="*/ 150813 w 177"/>
              <a:gd name="T27" fmla="*/ 15875 h 140"/>
              <a:gd name="T28" fmla="*/ 142875 w 177"/>
              <a:gd name="T29" fmla="*/ 26988 h 140"/>
              <a:gd name="T30" fmla="*/ 133350 w 177"/>
              <a:gd name="T31" fmla="*/ 34925 h 140"/>
              <a:gd name="T32" fmla="*/ 127000 w 177"/>
              <a:gd name="T33" fmla="*/ 39688 h 140"/>
              <a:gd name="T34" fmla="*/ 119063 w 177"/>
              <a:gd name="T35" fmla="*/ 55563 h 140"/>
              <a:gd name="T36" fmla="*/ 111125 w 177"/>
              <a:gd name="T37" fmla="*/ 65088 h 140"/>
              <a:gd name="T38" fmla="*/ 107950 w 177"/>
              <a:gd name="T39" fmla="*/ 73025 h 140"/>
              <a:gd name="T40" fmla="*/ 100013 w 177"/>
              <a:gd name="T41" fmla="*/ 84138 h 140"/>
              <a:gd name="T42" fmla="*/ 93663 w 177"/>
              <a:gd name="T43" fmla="*/ 88900 h 140"/>
              <a:gd name="T44" fmla="*/ 95250 w 177"/>
              <a:gd name="T45" fmla="*/ 85725 h 140"/>
              <a:gd name="T46" fmla="*/ 107950 w 177"/>
              <a:gd name="T47" fmla="*/ 85725 h 140"/>
              <a:gd name="T48" fmla="*/ 139700 w 177"/>
              <a:gd name="T49" fmla="*/ 85725 h 140"/>
              <a:gd name="T50" fmla="*/ 152400 w 177"/>
              <a:gd name="T51" fmla="*/ 90488 h 140"/>
              <a:gd name="T52" fmla="*/ 161925 w 177"/>
              <a:gd name="T53" fmla="*/ 96838 h 140"/>
              <a:gd name="T54" fmla="*/ 174625 w 177"/>
              <a:gd name="T55" fmla="*/ 101600 h 140"/>
              <a:gd name="T56" fmla="*/ 190500 w 177"/>
              <a:gd name="T57" fmla="*/ 109538 h 140"/>
              <a:gd name="T58" fmla="*/ 200025 w 177"/>
              <a:gd name="T59" fmla="*/ 117475 h 140"/>
              <a:gd name="T60" fmla="*/ 209550 w 177"/>
              <a:gd name="T61" fmla="*/ 128588 h 140"/>
              <a:gd name="T62" fmla="*/ 219075 w 177"/>
              <a:gd name="T63" fmla="*/ 134938 h 140"/>
              <a:gd name="T64" fmla="*/ 227013 w 177"/>
              <a:gd name="T65" fmla="*/ 142875 h 140"/>
              <a:gd name="T66" fmla="*/ 233363 w 177"/>
              <a:gd name="T67" fmla="*/ 152400 h 140"/>
              <a:gd name="T68" fmla="*/ 241300 w 177"/>
              <a:gd name="T69" fmla="*/ 161925 h 140"/>
              <a:gd name="T70" fmla="*/ 246063 w 177"/>
              <a:gd name="T71" fmla="*/ 171450 h 140"/>
              <a:gd name="T72" fmla="*/ 247650 w 177"/>
              <a:gd name="T73" fmla="*/ 179388 h 140"/>
              <a:gd name="T74" fmla="*/ 249238 w 177"/>
              <a:gd name="T75" fmla="*/ 192088 h 140"/>
              <a:gd name="T76" fmla="*/ 249238 w 177"/>
              <a:gd name="T77" fmla="*/ 196850 h 140"/>
              <a:gd name="T78" fmla="*/ 239713 w 177"/>
              <a:gd name="T79" fmla="*/ 206375 h 140"/>
              <a:gd name="T80" fmla="*/ 227013 w 177"/>
              <a:gd name="T81" fmla="*/ 215900 h 140"/>
              <a:gd name="T82" fmla="*/ 217488 w 177"/>
              <a:gd name="T83" fmla="*/ 219075 h 140"/>
              <a:gd name="T84" fmla="*/ 206375 w 177"/>
              <a:gd name="T85" fmla="*/ 219075 h 140"/>
              <a:gd name="T86" fmla="*/ 195263 w 177"/>
              <a:gd name="T87" fmla="*/ 220663 h 140"/>
              <a:gd name="T88" fmla="*/ 184150 w 177"/>
              <a:gd name="T89" fmla="*/ 219075 h 140"/>
              <a:gd name="T90" fmla="*/ 144463 w 177"/>
              <a:gd name="T91" fmla="*/ 207963 h 140"/>
              <a:gd name="T92" fmla="*/ 103188 w 177"/>
              <a:gd name="T93" fmla="*/ 196850 h 140"/>
              <a:gd name="T94" fmla="*/ 87313 w 177"/>
              <a:gd name="T95" fmla="*/ 193675 h 140"/>
              <a:gd name="T96" fmla="*/ 71438 w 177"/>
              <a:gd name="T97" fmla="*/ 192088 h 140"/>
              <a:gd name="T98" fmla="*/ 57150 w 177"/>
              <a:gd name="T99" fmla="*/ 188913 h 140"/>
              <a:gd name="T100" fmla="*/ 44450 w 177"/>
              <a:gd name="T101" fmla="*/ 184150 h 140"/>
              <a:gd name="T102" fmla="*/ 34925 w 177"/>
              <a:gd name="T103" fmla="*/ 179388 h 140"/>
              <a:gd name="T104" fmla="*/ 15875 w 177"/>
              <a:gd name="T105" fmla="*/ 173038 h 140"/>
              <a:gd name="T106" fmla="*/ 1588 w 177"/>
              <a:gd name="T107" fmla="*/ 171450 h 140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0" t="0" r="r" b="b"/>
            <a:pathLst>
              <a:path w="177" h="140">
                <a:moveTo>
                  <a:pt x="176" y="22"/>
                </a:moveTo>
                <a:lnTo>
                  <a:pt x="176" y="20"/>
                </a:lnTo>
                <a:lnTo>
                  <a:pt x="175" y="19"/>
                </a:lnTo>
                <a:lnTo>
                  <a:pt x="174" y="18"/>
                </a:lnTo>
                <a:lnTo>
                  <a:pt x="173" y="18"/>
                </a:lnTo>
                <a:lnTo>
                  <a:pt x="171" y="16"/>
                </a:lnTo>
                <a:lnTo>
                  <a:pt x="166" y="13"/>
                </a:lnTo>
                <a:lnTo>
                  <a:pt x="163" y="10"/>
                </a:lnTo>
                <a:lnTo>
                  <a:pt x="158" y="7"/>
                </a:lnTo>
                <a:lnTo>
                  <a:pt x="155" y="6"/>
                </a:lnTo>
                <a:lnTo>
                  <a:pt x="153" y="5"/>
                </a:lnTo>
                <a:lnTo>
                  <a:pt x="150" y="5"/>
                </a:lnTo>
                <a:lnTo>
                  <a:pt x="147" y="5"/>
                </a:lnTo>
                <a:lnTo>
                  <a:pt x="144" y="4"/>
                </a:lnTo>
                <a:lnTo>
                  <a:pt x="141" y="4"/>
                </a:lnTo>
                <a:lnTo>
                  <a:pt x="138" y="4"/>
                </a:lnTo>
                <a:lnTo>
                  <a:pt x="135" y="3"/>
                </a:lnTo>
                <a:lnTo>
                  <a:pt x="129" y="1"/>
                </a:lnTo>
                <a:lnTo>
                  <a:pt x="125" y="0"/>
                </a:lnTo>
                <a:lnTo>
                  <a:pt x="121" y="0"/>
                </a:lnTo>
                <a:lnTo>
                  <a:pt x="118" y="0"/>
                </a:lnTo>
                <a:lnTo>
                  <a:pt x="116" y="0"/>
                </a:lnTo>
                <a:lnTo>
                  <a:pt x="112" y="2"/>
                </a:lnTo>
                <a:lnTo>
                  <a:pt x="107" y="3"/>
                </a:lnTo>
                <a:lnTo>
                  <a:pt x="104" y="3"/>
                </a:lnTo>
                <a:lnTo>
                  <a:pt x="102" y="4"/>
                </a:lnTo>
                <a:lnTo>
                  <a:pt x="98" y="6"/>
                </a:lnTo>
                <a:lnTo>
                  <a:pt x="95" y="10"/>
                </a:lnTo>
                <a:lnTo>
                  <a:pt x="93" y="13"/>
                </a:lnTo>
                <a:lnTo>
                  <a:pt x="90" y="17"/>
                </a:lnTo>
                <a:lnTo>
                  <a:pt x="89" y="18"/>
                </a:lnTo>
                <a:lnTo>
                  <a:pt x="84" y="22"/>
                </a:lnTo>
                <a:lnTo>
                  <a:pt x="82" y="23"/>
                </a:lnTo>
                <a:lnTo>
                  <a:pt x="80" y="25"/>
                </a:lnTo>
                <a:lnTo>
                  <a:pt x="79" y="26"/>
                </a:lnTo>
                <a:lnTo>
                  <a:pt x="75" y="35"/>
                </a:lnTo>
                <a:lnTo>
                  <a:pt x="72" y="39"/>
                </a:lnTo>
                <a:lnTo>
                  <a:pt x="70" y="41"/>
                </a:lnTo>
                <a:lnTo>
                  <a:pt x="69" y="44"/>
                </a:lnTo>
                <a:lnTo>
                  <a:pt x="68" y="46"/>
                </a:lnTo>
                <a:lnTo>
                  <a:pt x="67" y="49"/>
                </a:lnTo>
                <a:lnTo>
                  <a:pt x="63" y="53"/>
                </a:lnTo>
                <a:lnTo>
                  <a:pt x="59" y="58"/>
                </a:lnTo>
                <a:lnTo>
                  <a:pt x="59" y="56"/>
                </a:lnTo>
                <a:lnTo>
                  <a:pt x="59" y="55"/>
                </a:lnTo>
                <a:lnTo>
                  <a:pt x="60" y="54"/>
                </a:lnTo>
                <a:lnTo>
                  <a:pt x="62" y="54"/>
                </a:lnTo>
                <a:lnTo>
                  <a:pt x="68" y="54"/>
                </a:lnTo>
                <a:lnTo>
                  <a:pt x="85" y="54"/>
                </a:lnTo>
                <a:lnTo>
                  <a:pt x="88" y="54"/>
                </a:lnTo>
                <a:lnTo>
                  <a:pt x="90" y="55"/>
                </a:lnTo>
                <a:lnTo>
                  <a:pt x="96" y="57"/>
                </a:lnTo>
                <a:lnTo>
                  <a:pt x="100" y="60"/>
                </a:lnTo>
                <a:lnTo>
                  <a:pt x="102" y="61"/>
                </a:lnTo>
                <a:lnTo>
                  <a:pt x="106" y="63"/>
                </a:lnTo>
                <a:lnTo>
                  <a:pt x="110" y="64"/>
                </a:lnTo>
                <a:lnTo>
                  <a:pt x="113" y="66"/>
                </a:lnTo>
                <a:lnTo>
                  <a:pt x="120" y="69"/>
                </a:lnTo>
                <a:lnTo>
                  <a:pt x="123" y="71"/>
                </a:lnTo>
                <a:lnTo>
                  <a:pt x="126" y="74"/>
                </a:lnTo>
                <a:lnTo>
                  <a:pt x="129" y="78"/>
                </a:lnTo>
                <a:lnTo>
                  <a:pt x="132" y="81"/>
                </a:lnTo>
                <a:lnTo>
                  <a:pt x="135" y="83"/>
                </a:lnTo>
                <a:lnTo>
                  <a:pt x="138" y="85"/>
                </a:lnTo>
                <a:lnTo>
                  <a:pt x="140" y="88"/>
                </a:lnTo>
                <a:lnTo>
                  <a:pt x="143" y="90"/>
                </a:lnTo>
                <a:lnTo>
                  <a:pt x="145" y="93"/>
                </a:lnTo>
                <a:lnTo>
                  <a:pt x="147" y="96"/>
                </a:lnTo>
                <a:lnTo>
                  <a:pt x="149" y="99"/>
                </a:lnTo>
                <a:lnTo>
                  <a:pt x="152" y="102"/>
                </a:lnTo>
                <a:lnTo>
                  <a:pt x="154" y="105"/>
                </a:lnTo>
                <a:lnTo>
                  <a:pt x="155" y="108"/>
                </a:lnTo>
                <a:lnTo>
                  <a:pt x="156" y="111"/>
                </a:lnTo>
                <a:lnTo>
                  <a:pt x="156" y="113"/>
                </a:lnTo>
                <a:lnTo>
                  <a:pt x="157" y="117"/>
                </a:lnTo>
                <a:lnTo>
                  <a:pt x="157" y="121"/>
                </a:lnTo>
                <a:lnTo>
                  <a:pt x="157" y="122"/>
                </a:lnTo>
                <a:lnTo>
                  <a:pt x="157" y="124"/>
                </a:lnTo>
                <a:lnTo>
                  <a:pt x="155" y="127"/>
                </a:lnTo>
                <a:lnTo>
                  <a:pt x="151" y="130"/>
                </a:lnTo>
                <a:lnTo>
                  <a:pt x="147" y="133"/>
                </a:lnTo>
                <a:lnTo>
                  <a:pt x="143" y="136"/>
                </a:lnTo>
                <a:lnTo>
                  <a:pt x="140" y="137"/>
                </a:lnTo>
                <a:lnTo>
                  <a:pt x="137" y="138"/>
                </a:lnTo>
                <a:lnTo>
                  <a:pt x="133" y="138"/>
                </a:lnTo>
                <a:lnTo>
                  <a:pt x="130" y="138"/>
                </a:lnTo>
                <a:lnTo>
                  <a:pt x="127" y="139"/>
                </a:lnTo>
                <a:lnTo>
                  <a:pt x="123" y="139"/>
                </a:lnTo>
                <a:lnTo>
                  <a:pt x="120" y="138"/>
                </a:lnTo>
                <a:lnTo>
                  <a:pt x="116" y="138"/>
                </a:lnTo>
                <a:lnTo>
                  <a:pt x="96" y="133"/>
                </a:lnTo>
                <a:lnTo>
                  <a:pt x="91" y="131"/>
                </a:lnTo>
                <a:lnTo>
                  <a:pt x="76" y="127"/>
                </a:lnTo>
                <a:lnTo>
                  <a:pt x="65" y="124"/>
                </a:lnTo>
                <a:lnTo>
                  <a:pt x="60" y="123"/>
                </a:lnTo>
                <a:lnTo>
                  <a:pt x="55" y="122"/>
                </a:lnTo>
                <a:lnTo>
                  <a:pt x="50" y="122"/>
                </a:lnTo>
                <a:lnTo>
                  <a:pt x="45" y="121"/>
                </a:lnTo>
                <a:lnTo>
                  <a:pt x="41" y="120"/>
                </a:lnTo>
                <a:lnTo>
                  <a:pt x="36" y="119"/>
                </a:lnTo>
                <a:lnTo>
                  <a:pt x="32" y="118"/>
                </a:lnTo>
                <a:lnTo>
                  <a:pt x="28" y="116"/>
                </a:lnTo>
                <a:lnTo>
                  <a:pt x="25" y="115"/>
                </a:lnTo>
                <a:lnTo>
                  <a:pt x="22" y="113"/>
                </a:lnTo>
                <a:lnTo>
                  <a:pt x="15" y="110"/>
                </a:lnTo>
                <a:lnTo>
                  <a:pt x="10" y="109"/>
                </a:lnTo>
                <a:lnTo>
                  <a:pt x="7" y="108"/>
                </a:lnTo>
                <a:lnTo>
                  <a:pt x="1" y="108"/>
                </a:lnTo>
                <a:lnTo>
                  <a:pt x="0" y="108"/>
                </a:lnTo>
              </a:path>
            </a:pathLst>
          </a:custGeom>
          <a:noFill/>
          <a:ln w="38100" cap="flat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0353" name="SMARTPenAnnotation17"/>
          <p:cNvSpPr>
            <a:spLocks/>
          </p:cNvSpPr>
          <p:nvPr/>
        </p:nvSpPr>
        <p:spPr bwMode="auto">
          <a:xfrm>
            <a:off x="7273925" y="4043363"/>
            <a:ext cx="185738" cy="215900"/>
          </a:xfrm>
          <a:custGeom>
            <a:avLst/>
            <a:gdLst>
              <a:gd name="T0" fmla="*/ 69850 w 117"/>
              <a:gd name="T1" fmla="*/ 3175 h 136"/>
              <a:gd name="T2" fmla="*/ 68263 w 117"/>
              <a:gd name="T3" fmla="*/ 6350 h 136"/>
              <a:gd name="T4" fmla="*/ 65088 w 117"/>
              <a:gd name="T5" fmla="*/ 7938 h 136"/>
              <a:gd name="T6" fmla="*/ 63500 w 117"/>
              <a:gd name="T7" fmla="*/ 11113 h 136"/>
              <a:gd name="T8" fmla="*/ 57150 w 117"/>
              <a:gd name="T9" fmla="*/ 19050 h 136"/>
              <a:gd name="T10" fmla="*/ 41275 w 117"/>
              <a:gd name="T11" fmla="*/ 36513 h 136"/>
              <a:gd name="T12" fmla="*/ 33338 w 117"/>
              <a:gd name="T13" fmla="*/ 44450 h 136"/>
              <a:gd name="T14" fmla="*/ 26988 w 117"/>
              <a:gd name="T15" fmla="*/ 55563 h 136"/>
              <a:gd name="T16" fmla="*/ 19050 w 117"/>
              <a:gd name="T17" fmla="*/ 66675 h 136"/>
              <a:gd name="T18" fmla="*/ 12700 w 117"/>
              <a:gd name="T19" fmla="*/ 79375 h 136"/>
              <a:gd name="T20" fmla="*/ 9525 w 117"/>
              <a:gd name="T21" fmla="*/ 88900 h 136"/>
              <a:gd name="T22" fmla="*/ 6350 w 117"/>
              <a:gd name="T23" fmla="*/ 98425 h 136"/>
              <a:gd name="T24" fmla="*/ 4763 w 117"/>
              <a:gd name="T25" fmla="*/ 107950 h 136"/>
              <a:gd name="T26" fmla="*/ 1588 w 117"/>
              <a:gd name="T27" fmla="*/ 117475 h 136"/>
              <a:gd name="T28" fmla="*/ 0 w 117"/>
              <a:gd name="T29" fmla="*/ 130175 h 136"/>
              <a:gd name="T30" fmla="*/ 1588 w 117"/>
              <a:gd name="T31" fmla="*/ 141288 h 136"/>
              <a:gd name="T32" fmla="*/ 3175 w 117"/>
              <a:gd name="T33" fmla="*/ 152400 h 136"/>
              <a:gd name="T34" fmla="*/ 4763 w 117"/>
              <a:gd name="T35" fmla="*/ 161925 h 136"/>
              <a:gd name="T36" fmla="*/ 9525 w 117"/>
              <a:gd name="T37" fmla="*/ 173038 h 136"/>
              <a:gd name="T38" fmla="*/ 15875 w 117"/>
              <a:gd name="T39" fmla="*/ 179388 h 136"/>
              <a:gd name="T40" fmla="*/ 23813 w 117"/>
              <a:gd name="T41" fmla="*/ 187325 h 136"/>
              <a:gd name="T42" fmla="*/ 31750 w 117"/>
              <a:gd name="T43" fmla="*/ 193675 h 136"/>
              <a:gd name="T44" fmla="*/ 41275 w 117"/>
              <a:gd name="T45" fmla="*/ 200025 h 136"/>
              <a:gd name="T46" fmla="*/ 52388 w 117"/>
              <a:gd name="T47" fmla="*/ 204788 h 136"/>
              <a:gd name="T48" fmla="*/ 63500 w 117"/>
              <a:gd name="T49" fmla="*/ 209550 h 136"/>
              <a:gd name="T50" fmla="*/ 76200 w 117"/>
              <a:gd name="T51" fmla="*/ 212725 h 136"/>
              <a:gd name="T52" fmla="*/ 87313 w 117"/>
              <a:gd name="T53" fmla="*/ 212725 h 136"/>
              <a:gd name="T54" fmla="*/ 104775 w 117"/>
              <a:gd name="T55" fmla="*/ 214313 h 136"/>
              <a:gd name="T56" fmla="*/ 136525 w 117"/>
              <a:gd name="T57" fmla="*/ 212725 h 136"/>
              <a:gd name="T58" fmla="*/ 146050 w 117"/>
              <a:gd name="T59" fmla="*/ 211138 h 136"/>
              <a:gd name="T60" fmla="*/ 155575 w 117"/>
              <a:gd name="T61" fmla="*/ 206375 h 136"/>
              <a:gd name="T62" fmla="*/ 163513 w 117"/>
              <a:gd name="T63" fmla="*/ 201613 h 136"/>
              <a:gd name="T64" fmla="*/ 171450 w 117"/>
              <a:gd name="T65" fmla="*/ 196850 h 136"/>
              <a:gd name="T66" fmla="*/ 179388 w 117"/>
              <a:gd name="T67" fmla="*/ 190500 h 136"/>
              <a:gd name="T68" fmla="*/ 182563 w 117"/>
              <a:gd name="T69" fmla="*/ 182563 h 136"/>
              <a:gd name="T70" fmla="*/ 184150 w 117"/>
              <a:gd name="T71" fmla="*/ 176213 h 136"/>
              <a:gd name="T72" fmla="*/ 182563 w 117"/>
              <a:gd name="T73" fmla="*/ 168275 h 136"/>
              <a:gd name="T74" fmla="*/ 176213 w 117"/>
              <a:gd name="T75" fmla="*/ 155575 h 136"/>
              <a:gd name="T76" fmla="*/ 171450 w 117"/>
              <a:gd name="T77" fmla="*/ 147638 h 136"/>
              <a:gd name="T78" fmla="*/ 163513 w 117"/>
              <a:gd name="T79" fmla="*/ 141288 h 136"/>
              <a:gd name="T80" fmla="*/ 157163 w 117"/>
              <a:gd name="T81" fmla="*/ 136525 h 136"/>
              <a:gd name="T82" fmla="*/ 149225 w 117"/>
              <a:gd name="T83" fmla="*/ 131763 h 136"/>
              <a:gd name="T84" fmla="*/ 138113 w 117"/>
              <a:gd name="T85" fmla="*/ 127000 h 136"/>
              <a:gd name="T86" fmla="*/ 122238 w 117"/>
              <a:gd name="T87" fmla="*/ 119063 h 136"/>
              <a:gd name="T88" fmla="*/ 111125 w 117"/>
              <a:gd name="T89" fmla="*/ 115888 h 136"/>
              <a:gd name="T90" fmla="*/ 98425 w 117"/>
              <a:gd name="T91" fmla="*/ 115888 h 136"/>
              <a:gd name="T92" fmla="*/ 87313 w 117"/>
              <a:gd name="T93" fmla="*/ 114300 h 136"/>
              <a:gd name="T94" fmla="*/ 77788 w 117"/>
              <a:gd name="T95" fmla="*/ 115888 h 136"/>
              <a:gd name="T96" fmla="*/ 47625 w 117"/>
              <a:gd name="T97" fmla="*/ 127000 h 136"/>
              <a:gd name="T98" fmla="*/ 38100 w 117"/>
              <a:gd name="T99" fmla="*/ 131763 h 136"/>
              <a:gd name="T100" fmla="*/ 26988 w 117"/>
              <a:gd name="T101" fmla="*/ 138113 h 136"/>
              <a:gd name="T102" fmla="*/ 19050 w 117"/>
              <a:gd name="T103" fmla="*/ 146050 h 136"/>
              <a:gd name="T104" fmla="*/ 11113 w 117"/>
              <a:gd name="T105" fmla="*/ 155575 h 136"/>
              <a:gd name="T106" fmla="*/ 7938 w 117"/>
              <a:gd name="T107" fmla="*/ 161925 h 1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0" t="0" r="r" b="b"/>
            <a:pathLst>
              <a:path w="117" h="136">
                <a:moveTo>
                  <a:pt x="44" y="0"/>
                </a:moveTo>
                <a:lnTo>
                  <a:pt x="44" y="2"/>
                </a:lnTo>
                <a:lnTo>
                  <a:pt x="44" y="3"/>
                </a:lnTo>
                <a:lnTo>
                  <a:pt x="43" y="4"/>
                </a:lnTo>
                <a:lnTo>
                  <a:pt x="42" y="4"/>
                </a:lnTo>
                <a:lnTo>
                  <a:pt x="41" y="5"/>
                </a:lnTo>
                <a:lnTo>
                  <a:pt x="40" y="6"/>
                </a:lnTo>
                <a:lnTo>
                  <a:pt x="40" y="7"/>
                </a:lnTo>
                <a:lnTo>
                  <a:pt x="38" y="9"/>
                </a:lnTo>
                <a:lnTo>
                  <a:pt x="36" y="12"/>
                </a:lnTo>
                <a:lnTo>
                  <a:pt x="33" y="15"/>
                </a:lnTo>
                <a:lnTo>
                  <a:pt x="26" y="23"/>
                </a:lnTo>
                <a:lnTo>
                  <a:pt x="23" y="26"/>
                </a:lnTo>
                <a:lnTo>
                  <a:pt x="21" y="28"/>
                </a:lnTo>
                <a:lnTo>
                  <a:pt x="20" y="31"/>
                </a:lnTo>
                <a:lnTo>
                  <a:pt x="17" y="35"/>
                </a:lnTo>
                <a:lnTo>
                  <a:pt x="14" y="39"/>
                </a:lnTo>
                <a:lnTo>
                  <a:pt x="12" y="42"/>
                </a:lnTo>
                <a:lnTo>
                  <a:pt x="11" y="44"/>
                </a:lnTo>
                <a:lnTo>
                  <a:pt x="8" y="50"/>
                </a:lnTo>
                <a:lnTo>
                  <a:pt x="7" y="53"/>
                </a:lnTo>
                <a:lnTo>
                  <a:pt x="6" y="56"/>
                </a:lnTo>
                <a:lnTo>
                  <a:pt x="5" y="59"/>
                </a:lnTo>
                <a:lnTo>
                  <a:pt x="4" y="62"/>
                </a:lnTo>
                <a:lnTo>
                  <a:pt x="4" y="65"/>
                </a:lnTo>
                <a:lnTo>
                  <a:pt x="3" y="68"/>
                </a:lnTo>
                <a:lnTo>
                  <a:pt x="1" y="71"/>
                </a:lnTo>
                <a:lnTo>
                  <a:pt x="1" y="74"/>
                </a:lnTo>
                <a:lnTo>
                  <a:pt x="0" y="78"/>
                </a:lnTo>
                <a:lnTo>
                  <a:pt x="0" y="82"/>
                </a:lnTo>
                <a:lnTo>
                  <a:pt x="0" y="86"/>
                </a:lnTo>
                <a:lnTo>
                  <a:pt x="1" y="89"/>
                </a:lnTo>
                <a:lnTo>
                  <a:pt x="2" y="92"/>
                </a:lnTo>
                <a:lnTo>
                  <a:pt x="2" y="96"/>
                </a:lnTo>
                <a:lnTo>
                  <a:pt x="3" y="99"/>
                </a:lnTo>
                <a:lnTo>
                  <a:pt x="3" y="102"/>
                </a:lnTo>
                <a:lnTo>
                  <a:pt x="4" y="104"/>
                </a:lnTo>
                <a:lnTo>
                  <a:pt x="6" y="109"/>
                </a:lnTo>
                <a:lnTo>
                  <a:pt x="7" y="111"/>
                </a:lnTo>
                <a:lnTo>
                  <a:pt x="10" y="113"/>
                </a:lnTo>
                <a:lnTo>
                  <a:pt x="12" y="116"/>
                </a:lnTo>
                <a:lnTo>
                  <a:pt x="15" y="118"/>
                </a:lnTo>
                <a:lnTo>
                  <a:pt x="17" y="120"/>
                </a:lnTo>
                <a:lnTo>
                  <a:pt x="20" y="122"/>
                </a:lnTo>
                <a:lnTo>
                  <a:pt x="23" y="124"/>
                </a:lnTo>
                <a:lnTo>
                  <a:pt x="26" y="126"/>
                </a:lnTo>
                <a:lnTo>
                  <a:pt x="29" y="127"/>
                </a:lnTo>
                <a:lnTo>
                  <a:pt x="33" y="129"/>
                </a:lnTo>
                <a:lnTo>
                  <a:pt x="36" y="130"/>
                </a:lnTo>
                <a:lnTo>
                  <a:pt x="40" y="132"/>
                </a:lnTo>
                <a:lnTo>
                  <a:pt x="44" y="133"/>
                </a:lnTo>
                <a:lnTo>
                  <a:pt x="48" y="134"/>
                </a:lnTo>
                <a:lnTo>
                  <a:pt x="51" y="134"/>
                </a:lnTo>
                <a:lnTo>
                  <a:pt x="55" y="134"/>
                </a:lnTo>
                <a:lnTo>
                  <a:pt x="59" y="135"/>
                </a:lnTo>
                <a:lnTo>
                  <a:pt x="66" y="135"/>
                </a:lnTo>
                <a:lnTo>
                  <a:pt x="83" y="135"/>
                </a:lnTo>
                <a:lnTo>
                  <a:pt x="86" y="134"/>
                </a:lnTo>
                <a:lnTo>
                  <a:pt x="89" y="134"/>
                </a:lnTo>
                <a:lnTo>
                  <a:pt x="92" y="133"/>
                </a:lnTo>
                <a:lnTo>
                  <a:pt x="95" y="131"/>
                </a:lnTo>
                <a:lnTo>
                  <a:pt x="98" y="130"/>
                </a:lnTo>
                <a:lnTo>
                  <a:pt x="101" y="129"/>
                </a:lnTo>
                <a:lnTo>
                  <a:pt x="103" y="127"/>
                </a:lnTo>
                <a:lnTo>
                  <a:pt x="106" y="126"/>
                </a:lnTo>
                <a:lnTo>
                  <a:pt x="108" y="124"/>
                </a:lnTo>
                <a:lnTo>
                  <a:pt x="111" y="121"/>
                </a:lnTo>
                <a:lnTo>
                  <a:pt x="113" y="120"/>
                </a:lnTo>
                <a:lnTo>
                  <a:pt x="114" y="118"/>
                </a:lnTo>
                <a:lnTo>
                  <a:pt x="115" y="115"/>
                </a:lnTo>
                <a:lnTo>
                  <a:pt x="115" y="113"/>
                </a:lnTo>
                <a:lnTo>
                  <a:pt x="116" y="111"/>
                </a:lnTo>
                <a:lnTo>
                  <a:pt x="116" y="109"/>
                </a:lnTo>
                <a:lnTo>
                  <a:pt x="115" y="106"/>
                </a:lnTo>
                <a:lnTo>
                  <a:pt x="114" y="103"/>
                </a:lnTo>
                <a:lnTo>
                  <a:pt x="111" y="98"/>
                </a:lnTo>
                <a:lnTo>
                  <a:pt x="110" y="95"/>
                </a:lnTo>
                <a:lnTo>
                  <a:pt x="108" y="93"/>
                </a:lnTo>
                <a:lnTo>
                  <a:pt x="106" y="91"/>
                </a:lnTo>
                <a:lnTo>
                  <a:pt x="103" y="89"/>
                </a:lnTo>
                <a:lnTo>
                  <a:pt x="101" y="87"/>
                </a:lnTo>
                <a:lnTo>
                  <a:pt x="99" y="86"/>
                </a:lnTo>
                <a:lnTo>
                  <a:pt x="97" y="84"/>
                </a:lnTo>
                <a:lnTo>
                  <a:pt x="94" y="83"/>
                </a:lnTo>
                <a:lnTo>
                  <a:pt x="91" y="81"/>
                </a:lnTo>
                <a:lnTo>
                  <a:pt x="87" y="80"/>
                </a:lnTo>
                <a:lnTo>
                  <a:pt x="84" y="78"/>
                </a:lnTo>
                <a:lnTo>
                  <a:pt x="77" y="75"/>
                </a:lnTo>
                <a:lnTo>
                  <a:pt x="74" y="74"/>
                </a:lnTo>
                <a:lnTo>
                  <a:pt x="70" y="73"/>
                </a:lnTo>
                <a:lnTo>
                  <a:pt x="66" y="73"/>
                </a:lnTo>
                <a:lnTo>
                  <a:pt x="62" y="73"/>
                </a:lnTo>
                <a:lnTo>
                  <a:pt x="58" y="72"/>
                </a:lnTo>
                <a:lnTo>
                  <a:pt x="55" y="72"/>
                </a:lnTo>
                <a:lnTo>
                  <a:pt x="52" y="73"/>
                </a:lnTo>
                <a:lnTo>
                  <a:pt x="49" y="73"/>
                </a:lnTo>
                <a:lnTo>
                  <a:pt x="34" y="78"/>
                </a:lnTo>
                <a:lnTo>
                  <a:pt x="30" y="80"/>
                </a:lnTo>
                <a:lnTo>
                  <a:pt x="27" y="81"/>
                </a:lnTo>
                <a:lnTo>
                  <a:pt x="24" y="83"/>
                </a:lnTo>
                <a:lnTo>
                  <a:pt x="20" y="85"/>
                </a:lnTo>
                <a:lnTo>
                  <a:pt x="17" y="87"/>
                </a:lnTo>
                <a:lnTo>
                  <a:pt x="14" y="89"/>
                </a:lnTo>
                <a:lnTo>
                  <a:pt x="12" y="92"/>
                </a:lnTo>
                <a:lnTo>
                  <a:pt x="9" y="95"/>
                </a:lnTo>
                <a:lnTo>
                  <a:pt x="7" y="98"/>
                </a:lnTo>
                <a:lnTo>
                  <a:pt x="6" y="100"/>
                </a:lnTo>
                <a:lnTo>
                  <a:pt x="5" y="102"/>
                </a:lnTo>
                <a:lnTo>
                  <a:pt x="4" y="108"/>
                </a:lnTo>
              </a:path>
            </a:pathLst>
          </a:custGeom>
          <a:noFill/>
          <a:ln w="38100" cap="flat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7962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jBXGG4hQ4DUogwvf1RUsQs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sblBNilQyt9FZzmoRzCUuD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NuqqBcyOZIhR9Lk4gZud5q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917</TotalTime>
  <Words>1079</Words>
  <Application>Microsoft Office PowerPoint</Application>
  <PresentationFormat>On-screen Show (4:3)</PresentationFormat>
  <Paragraphs>261</Paragraphs>
  <Slides>38</Slides>
  <Notes>1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39" baseType="lpstr">
      <vt:lpstr>Office Theme</vt:lpstr>
      <vt:lpstr>Midyear Study Guide 2016       </vt:lpstr>
      <vt:lpstr>PowerPoint Presentation</vt:lpstr>
      <vt:lpstr>PowerPoint Presentation</vt:lpstr>
      <vt:lpstr>PowerPoint Presentation</vt:lpstr>
      <vt:lpstr>PowerPoint Presentation</vt:lpstr>
      <vt:lpstr>Repaso II: Talking about Time</vt:lpstr>
      <vt:lpstr>Vocabulario Pages 2-3</vt:lpstr>
      <vt:lpstr>El Vocabulario y La Gramática</vt:lpstr>
      <vt:lpstr>¿De dónde son?</vt:lpstr>
      <vt:lpstr>The Verb Gustar:  Followed by an infinitive vs. Followed by nouns</vt:lpstr>
      <vt:lpstr>Gustar followed by nouns:  Singular vs. Plural</vt:lpstr>
      <vt:lpstr>Subject Pronouns </vt:lpstr>
      <vt:lpstr>Articles and Nouns</vt:lpstr>
      <vt:lpstr>Place the correct definite article before each noun: </vt:lpstr>
      <vt:lpstr>Place the correct indefinite article in front of each noun:</vt:lpstr>
      <vt:lpstr>Describe the following people with adjectives and the verb ser:</vt:lpstr>
      <vt:lpstr>Conjugating Regular Verbs</vt:lpstr>
      <vt:lpstr>Hacer</vt:lpstr>
      <vt:lpstr>The Verbs: Tener, Ser, Estar, and Ir</vt:lpstr>
      <vt:lpstr>What is the difference between regular and irregular verbs?</vt:lpstr>
      <vt:lpstr>PowerPoint Presentation</vt:lpstr>
      <vt:lpstr>Saying what you have</vt:lpstr>
      <vt:lpstr>Expression Obligations with  Tener que + infinitive</vt:lpstr>
      <vt:lpstr>Expresiones con Tener</vt:lpstr>
      <vt:lpstr>Tener Ganas de + Infinitive Say what you feel like doing</vt:lpstr>
      <vt:lpstr>¿Cuántos años tienen?</vt:lpstr>
      <vt:lpstr>IR – TO GO IR +a+Infinitive= What people are going to do</vt:lpstr>
      <vt:lpstr>Ser vs. Estar</vt:lpstr>
      <vt:lpstr>PowerPoint Presentation</vt:lpstr>
      <vt:lpstr>ESTAR- To Describe Feelings</vt:lpstr>
      <vt:lpstr>Las Comidas:  El Desayuno, El Almuerzo, y La Cena</vt:lpstr>
      <vt:lpstr>Los Números Grandes</vt:lpstr>
      <vt:lpstr>Las Preguntas Personales</vt:lpstr>
      <vt:lpstr>Comparisons:  Write comparisons </vt:lpstr>
      <vt:lpstr>PowerPoint Presentation</vt:lpstr>
      <vt:lpstr>E TO IE- BOOTY VERBS</vt:lpstr>
      <vt:lpstr>O to Ue: BOOTY VERBS</vt:lpstr>
      <vt:lpstr>Servir and pedir: E to I Boot Verbs</vt:lpstr>
    </vt:vector>
  </TitlesOfParts>
  <Company>Stoughton Public Schools &amp; UMASS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Repaso III</dc:title>
  <dc:creator>Nicole Fannoney</dc:creator>
  <cp:lastModifiedBy>Nicole Fannoney</cp:lastModifiedBy>
  <cp:revision>26</cp:revision>
  <cp:lastPrinted>2016-01-07T17:46:18Z</cp:lastPrinted>
  <dcterms:created xsi:type="dcterms:W3CDTF">2013-11-18T01:20:26Z</dcterms:created>
  <dcterms:modified xsi:type="dcterms:W3CDTF">2016-01-07T19:55:03Z</dcterms:modified>
</cp:coreProperties>
</file>